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8" r:id="rId13"/>
    <p:sldId id="265" r:id="rId14"/>
    <p:sldId id="266" r:id="rId15"/>
    <p:sldId id="274" r:id="rId16"/>
    <p:sldId id="269" r:id="rId17"/>
    <p:sldId id="270" r:id="rId18"/>
    <p:sldId id="271" r:id="rId19"/>
    <p:sldId id="272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18" autoAdjust="0"/>
    <p:restoredTop sz="94660"/>
  </p:normalViewPr>
  <p:slideViewPr>
    <p:cSldViewPr>
      <p:cViewPr varScale="1">
        <p:scale>
          <a:sx n="127" d="100"/>
          <a:sy n="127" d="100"/>
        </p:scale>
        <p:origin x="630" y="12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李 永生" userId="e421e75d4e8708aa" providerId="LiveId" clId="{043879D8-7F3D-441C-A2DE-69B870C7D1C3}"/>
    <pc:docChg chg="custSel addSld modSld modMainMaster">
      <pc:chgData name="李 永生" userId="e421e75d4e8708aa" providerId="LiveId" clId="{043879D8-7F3D-441C-A2DE-69B870C7D1C3}" dt="2021-01-22T06:15:02.700" v="749"/>
      <pc:docMkLst>
        <pc:docMk/>
      </pc:docMkLst>
      <pc:sldChg chg="modSp">
        <pc:chgData name="李 永生" userId="e421e75d4e8708aa" providerId="LiveId" clId="{043879D8-7F3D-441C-A2DE-69B870C7D1C3}" dt="2020-12-28T15:38:56.368" v="0"/>
        <pc:sldMkLst>
          <pc:docMk/>
          <pc:sldMk cId="0" sldId="262"/>
        </pc:sldMkLst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2"/>
            <ac:spMk id="5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2"/>
            <ac:spMk id="7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2"/>
            <ac:spMk id="8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2"/>
            <ac:spMk id="9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2"/>
            <ac:spMk id="14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2"/>
            <ac:spMk id="15" creationId="{00000000-0000-0000-0000-000000000000}"/>
          </ac:spMkLst>
        </pc:spChg>
      </pc:sldChg>
      <pc:sldChg chg="modSp">
        <pc:chgData name="李 永生" userId="e421e75d4e8708aa" providerId="LiveId" clId="{043879D8-7F3D-441C-A2DE-69B870C7D1C3}" dt="2020-12-28T15:38:56.368" v="0"/>
        <pc:sldMkLst>
          <pc:docMk/>
          <pc:sldMk cId="0" sldId="263"/>
        </pc:sldMkLst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3"/>
            <ac:spMk id="4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3"/>
            <ac:spMk id="5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3"/>
            <ac:spMk id="6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3"/>
            <ac:spMk id="7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3"/>
            <ac:spMk id="8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3"/>
            <ac:spMk id="9" creationId="{00000000-0000-0000-0000-000000000000}"/>
          </ac:spMkLst>
        </pc:spChg>
      </pc:sldChg>
      <pc:sldChg chg="modSp">
        <pc:chgData name="李 永生" userId="e421e75d4e8708aa" providerId="LiveId" clId="{043879D8-7F3D-441C-A2DE-69B870C7D1C3}" dt="2020-12-28T15:38:56.368" v="0"/>
        <pc:sldMkLst>
          <pc:docMk/>
          <pc:sldMk cId="0" sldId="264"/>
        </pc:sldMkLst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4"/>
            <ac:spMk id="4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4"/>
            <ac:spMk id="5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4"/>
            <ac:spMk id="6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4"/>
            <ac:spMk id="8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4"/>
            <ac:spMk id="9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4"/>
            <ac:spMk id="11" creationId="{00000000-0000-0000-0000-000000000000}"/>
          </ac:spMkLst>
        </pc:spChg>
      </pc:sldChg>
      <pc:sldChg chg="modSp">
        <pc:chgData name="李 永生" userId="e421e75d4e8708aa" providerId="LiveId" clId="{043879D8-7F3D-441C-A2DE-69B870C7D1C3}" dt="2020-12-28T15:38:56.368" v="0"/>
        <pc:sldMkLst>
          <pc:docMk/>
          <pc:sldMk cId="0" sldId="265"/>
        </pc:sldMkLst>
        <pc:graphicFrameChg chg="mod">
          <ac:chgData name="李 永生" userId="e421e75d4e8708aa" providerId="LiveId" clId="{043879D8-7F3D-441C-A2DE-69B870C7D1C3}" dt="2020-12-28T15:38:56.368" v="0"/>
          <ac:graphicFrameMkLst>
            <pc:docMk/>
            <pc:sldMk cId="0" sldId="265"/>
            <ac:graphicFrameMk id="7" creationId="{00000000-0000-0000-0000-000000000000}"/>
          </ac:graphicFrameMkLst>
        </pc:graphicFrameChg>
      </pc:sldChg>
      <pc:sldChg chg="modSp">
        <pc:chgData name="李 永生" userId="e421e75d4e8708aa" providerId="LiveId" clId="{043879D8-7F3D-441C-A2DE-69B870C7D1C3}" dt="2020-12-28T15:38:56.368" v="0"/>
        <pc:sldMkLst>
          <pc:docMk/>
          <pc:sldMk cId="0" sldId="267"/>
        </pc:sldMkLst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7"/>
            <ac:spMk id="4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7"/>
            <ac:spMk id="5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7"/>
            <ac:spMk id="6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7"/>
            <ac:spMk id="7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7"/>
            <ac:spMk id="8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k cId="0" sldId="267"/>
            <ac:spMk id="9" creationId="{00000000-0000-0000-0000-000000000000}"/>
          </ac:spMkLst>
        </pc:spChg>
      </pc:sldChg>
      <pc:sldChg chg="modSp mod">
        <pc:chgData name="李 永生" userId="e421e75d4e8708aa" providerId="LiveId" clId="{043879D8-7F3D-441C-A2DE-69B870C7D1C3}" dt="2021-01-22T06:08:34.071" v="459"/>
        <pc:sldMkLst>
          <pc:docMk/>
          <pc:sldMk cId="0" sldId="268"/>
        </pc:sldMkLst>
        <pc:spChg chg="mod">
          <ac:chgData name="李 永生" userId="e421e75d4e8708aa" providerId="LiveId" clId="{043879D8-7F3D-441C-A2DE-69B870C7D1C3}" dt="2021-01-22T06:08:34.071" v="459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李 永生" userId="e421e75d4e8708aa" providerId="LiveId" clId="{043879D8-7F3D-441C-A2DE-69B870C7D1C3}" dt="2020-12-28T15:38:56.587" v="2" actId="27636"/>
        <pc:sldMkLst>
          <pc:docMk/>
          <pc:sldMk cId="0" sldId="270"/>
        </pc:sldMkLst>
        <pc:spChg chg="mod">
          <ac:chgData name="李 永生" userId="e421e75d4e8708aa" providerId="LiveId" clId="{043879D8-7F3D-441C-A2DE-69B870C7D1C3}" dt="2020-12-28T15:38:56.587" v="2" actId="27636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李 永生" userId="e421e75d4e8708aa" providerId="LiveId" clId="{043879D8-7F3D-441C-A2DE-69B870C7D1C3}" dt="2020-12-28T15:38:56.598" v="3" actId="27636"/>
        <pc:sldMkLst>
          <pc:docMk/>
          <pc:sldMk cId="0" sldId="272"/>
        </pc:sldMkLst>
        <pc:spChg chg="mod">
          <ac:chgData name="李 永生" userId="e421e75d4e8708aa" providerId="LiveId" clId="{043879D8-7F3D-441C-A2DE-69B870C7D1C3}" dt="2020-12-28T15:38:56.598" v="3" actId="27636"/>
          <ac:spMkLst>
            <pc:docMk/>
            <pc:sldMk cId="0" sldId="272"/>
            <ac:spMk id="3" creationId="{00000000-0000-0000-0000-000000000000}"/>
          </ac:spMkLst>
        </pc:spChg>
      </pc:sldChg>
      <pc:sldChg chg="modSp">
        <pc:chgData name="李 永生" userId="e421e75d4e8708aa" providerId="LiveId" clId="{043879D8-7F3D-441C-A2DE-69B870C7D1C3}" dt="2020-12-28T15:38:56.368" v="0"/>
        <pc:sldMkLst>
          <pc:docMk/>
          <pc:sldMk cId="4065528758" sldId="273"/>
        </pc:sldMkLst>
        <pc:graphicFrameChg chg="mod">
          <ac:chgData name="李 永生" userId="e421e75d4e8708aa" providerId="LiveId" clId="{043879D8-7F3D-441C-A2DE-69B870C7D1C3}" dt="2020-12-28T15:38:56.368" v="0"/>
          <ac:graphicFrameMkLst>
            <pc:docMk/>
            <pc:sldMk cId="4065528758" sldId="273"/>
            <ac:graphicFrameMk id="6" creationId="{0F73827A-08E1-4652-B055-9C489E33DE11}"/>
          </ac:graphicFrameMkLst>
        </pc:graphicFrameChg>
      </pc:sldChg>
      <pc:sldChg chg="modSp new mod">
        <pc:chgData name="李 永生" userId="e421e75d4e8708aa" providerId="LiveId" clId="{043879D8-7F3D-441C-A2DE-69B870C7D1C3}" dt="2021-01-22T06:15:02.700" v="749"/>
        <pc:sldMkLst>
          <pc:docMk/>
          <pc:sldMk cId="3874796854" sldId="274"/>
        </pc:sldMkLst>
        <pc:spChg chg="mod">
          <ac:chgData name="李 永生" userId="e421e75d4e8708aa" providerId="LiveId" clId="{043879D8-7F3D-441C-A2DE-69B870C7D1C3}" dt="2021-01-22T06:04:44.090" v="41"/>
          <ac:spMkLst>
            <pc:docMk/>
            <pc:sldMk cId="3874796854" sldId="274"/>
            <ac:spMk id="2" creationId="{90D7C351-26C6-4F41-A0DB-0E6E54D38328}"/>
          </ac:spMkLst>
        </pc:spChg>
        <pc:spChg chg="mod">
          <ac:chgData name="李 永生" userId="e421e75d4e8708aa" providerId="LiveId" clId="{043879D8-7F3D-441C-A2DE-69B870C7D1C3}" dt="2021-01-22T06:15:02.700" v="749"/>
          <ac:spMkLst>
            <pc:docMk/>
            <pc:sldMk cId="3874796854" sldId="274"/>
            <ac:spMk id="3" creationId="{F0C874A8-D5B2-4055-97D4-0ACB49AFE165}"/>
          </ac:spMkLst>
        </pc:spChg>
      </pc:sldChg>
      <pc:sldMasterChg chg="modSp modSldLayout">
        <pc:chgData name="李 永生" userId="e421e75d4e8708aa" providerId="LiveId" clId="{043879D8-7F3D-441C-A2DE-69B870C7D1C3}" dt="2020-12-28T15:38:56.368" v="0"/>
        <pc:sldMasterMkLst>
          <pc:docMk/>
          <pc:sldMasterMk cId="0" sldId="2147483660"/>
        </pc:sldMasterMkLst>
        <pc:spChg chg="mod">
          <ac:chgData name="李 永生" userId="e421e75d4e8708aa" providerId="LiveId" clId="{043879D8-7F3D-441C-A2DE-69B870C7D1C3}" dt="2020-12-28T15:38:56.368" v="0"/>
          <ac:spMkLst>
            <pc:docMk/>
            <pc:sldMasterMk cId="0" sldId="2147483660"/>
            <ac:spMk id="2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asterMk cId="0" sldId="2147483660"/>
            <ac:spMk id="4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asterMk cId="0" sldId="2147483660"/>
            <ac:spMk id="5" creationId="{00000000-0000-0000-0000-000000000000}"/>
          </ac:spMkLst>
        </pc:spChg>
        <pc:spChg chg="mod">
          <ac:chgData name="李 永生" userId="e421e75d4e8708aa" providerId="LiveId" clId="{043879D8-7F3D-441C-A2DE-69B870C7D1C3}" dt="2020-12-28T15:38:56.368" v="0"/>
          <ac:spMkLst>
            <pc:docMk/>
            <pc:sldMasterMk cId="0" sldId="2147483660"/>
            <ac:spMk id="6" creationId="{00000000-0000-0000-0000-000000000000}"/>
          </ac:spMkLst>
        </pc:spChg>
        <pc:sldLayoutChg chg="modSp">
          <pc:chgData name="李 永生" userId="e421e75d4e8708aa" providerId="LiveId" clId="{043879D8-7F3D-441C-A2DE-69B870C7D1C3}" dt="2020-12-28T15:38:56.368" v="0"/>
          <pc:sldLayoutMkLst>
            <pc:docMk/>
            <pc:sldMasterMk cId="0" sldId="2147483660"/>
            <pc:sldLayoutMk cId="0" sldId="2147483661"/>
          </pc:sldLayoutMkLst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1"/>
              <ac:spMk id="2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1"/>
              <ac:spMk id="3" creationId="{00000000-0000-0000-0000-000000000000}"/>
            </ac:spMkLst>
          </pc:spChg>
          <pc:picChg chg="mod">
            <ac:chgData name="李 永生" userId="e421e75d4e8708aa" providerId="LiveId" clId="{043879D8-7F3D-441C-A2DE-69B870C7D1C3}" dt="2020-12-28T15:38:56.368" v="0"/>
            <ac:picMkLst>
              <pc:docMk/>
              <pc:sldMasterMk cId="0" sldId="2147483660"/>
              <pc:sldLayoutMk cId="0" sldId="2147483661"/>
              <ac:picMk id="9" creationId="{00000000-0000-0000-0000-000000000000}"/>
            </ac:picMkLst>
          </pc:picChg>
        </pc:sldLayoutChg>
        <pc:sldLayoutChg chg="modSp">
          <pc:chgData name="李 永生" userId="e421e75d4e8708aa" providerId="LiveId" clId="{043879D8-7F3D-441C-A2DE-69B870C7D1C3}" dt="2020-12-28T15:38:56.368" v="0"/>
          <pc:sldLayoutMkLst>
            <pc:docMk/>
            <pc:sldMasterMk cId="0" sldId="2147483660"/>
            <pc:sldLayoutMk cId="0" sldId="2147483662"/>
          </pc:sldLayoutMkLst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2"/>
              <ac:spMk id="7" creationId="{00000000-0000-0000-0000-000000000000}"/>
            </ac:spMkLst>
          </pc:spChg>
          <pc:picChg chg="mod">
            <ac:chgData name="李 永生" userId="e421e75d4e8708aa" providerId="LiveId" clId="{043879D8-7F3D-441C-A2DE-69B870C7D1C3}" dt="2020-12-28T15:38:56.368" v="0"/>
            <ac:picMkLst>
              <pc:docMk/>
              <pc:sldMasterMk cId="0" sldId="2147483660"/>
              <pc:sldLayoutMk cId="0" sldId="2147483662"/>
              <ac:picMk id="8" creationId="{00000000-0000-0000-0000-000000000000}"/>
            </ac:picMkLst>
          </pc:picChg>
        </pc:sldLayoutChg>
        <pc:sldLayoutChg chg="modSp">
          <pc:chgData name="李 永生" userId="e421e75d4e8708aa" providerId="LiveId" clId="{043879D8-7F3D-441C-A2DE-69B870C7D1C3}" dt="2020-12-28T15:38:56.368" v="0"/>
          <pc:sldLayoutMkLst>
            <pc:docMk/>
            <pc:sldMasterMk cId="0" sldId="2147483660"/>
            <pc:sldLayoutMk cId="0" sldId="2147483663"/>
          </pc:sldLayoutMkLst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picChg chg="mod">
            <ac:chgData name="李 永生" userId="e421e75d4e8708aa" providerId="LiveId" clId="{043879D8-7F3D-441C-A2DE-69B870C7D1C3}" dt="2020-12-28T15:38:56.368" v="0"/>
            <ac:picMkLst>
              <pc:docMk/>
              <pc:sldMasterMk cId="0" sldId="2147483660"/>
              <pc:sldLayoutMk cId="0" sldId="2147483663"/>
              <ac:picMk id="7" creationId="{00000000-0000-0000-0000-000000000000}"/>
            </ac:picMkLst>
          </pc:picChg>
        </pc:sldLayoutChg>
        <pc:sldLayoutChg chg="modSp">
          <pc:chgData name="李 永生" userId="e421e75d4e8708aa" providerId="LiveId" clId="{043879D8-7F3D-441C-A2DE-69B870C7D1C3}" dt="2020-12-28T15:38:56.368" v="0"/>
          <pc:sldLayoutMkLst>
            <pc:docMk/>
            <pc:sldMasterMk cId="0" sldId="2147483660"/>
            <pc:sldLayoutMk cId="0" sldId="2147483664"/>
          </pc:sldLayoutMkLst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4"/>
              <ac:spMk id="8" creationId="{00000000-0000-0000-0000-000000000000}"/>
            </ac:spMkLst>
          </pc:spChg>
          <pc:picChg chg="mod">
            <ac:chgData name="李 永生" userId="e421e75d4e8708aa" providerId="LiveId" clId="{043879D8-7F3D-441C-A2DE-69B870C7D1C3}" dt="2020-12-28T15:38:56.368" v="0"/>
            <ac:picMkLst>
              <pc:docMk/>
              <pc:sldMasterMk cId="0" sldId="2147483660"/>
              <pc:sldLayoutMk cId="0" sldId="2147483664"/>
              <ac:picMk id="9" creationId="{00000000-0000-0000-0000-000000000000}"/>
            </ac:picMkLst>
          </pc:picChg>
        </pc:sldLayoutChg>
        <pc:sldLayoutChg chg="modSp">
          <pc:chgData name="李 永生" userId="e421e75d4e8708aa" providerId="LiveId" clId="{043879D8-7F3D-441C-A2DE-69B870C7D1C3}" dt="2020-12-28T15:38:56.368" v="0"/>
          <pc:sldLayoutMkLst>
            <pc:docMk/>
            <pc:sldMasterMk cId="0" sldId="2147483660"/>
            <pc:sldLayoutMk cId="0" sldId="2147483665"/>
          </pc:sldLayoutMkLst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5"/>
              <ac:spMk id="10" creationId="{00000000-0000-0000-0000-000000000000}"/>
            </ac:spMkLst>
          </pc:spChg>
          <pc:picChg chg="mod">
            <ac:chgData name="李 永生" userId="e421e75d4e8708aa" providerId="LiveId" clId="{043879D8-7F3D-441C-A2DE-69B870C7D1C3}" dt="2020-12-28T15:38:56.368" v="0"/>
            <ac:picMkLst>
              <pc:docMk/>
              <pc:sldMasterMk cId="0" sldId="2147483660"/>
              <pc:sldLayoutMk cId="0" sldId="2147483665"/>
              <ac:picMk id="11" creationId="{00000000-0000-0000-0000-000000000000}"/>
            </ac:picMkLst>
          </pc:picChg>
        </pc:sldLayoutChg>
        <pc:sldLayoutChg chg="modSp">
          <pc:chgData name="李 永生" userId="e421e75d4e8708aa" providerId="LiveId" clId="{043879D8-7F3D-441C-A2DE-69B870C7D1C3}" dt="2020-12-28T15:38:56.368" v="0"/>
          <pc:sldLayoutMkLst>
            <pc:docMk/>
            <pc:sldMasterMk cId="0" sldId="2147483660"/>
            <pc:sldLayoutMk cId="0" sldId="2147483666"/>
          </pc:sldLayoutMkLst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6"/>
              <ac:spMk id="6" creationId="{00000000-0000-0000-0000-000000000000}"/>
            </ac:spMkLst>
          </pc:spChg>
          <pc:picChg chg="mod">
            <ac:chgData name="李 永生" userId="e421e75d4e8708aa" providerId="LiveId" clId="{043879D8-7F3D-441C-A2DE-69B870C7D1C3}" dt="2020-12-28T15:38:56.368" v="0"/>
            <ac:picMkLst>
              <pc:docMk/>
              <pc:sldMasterMk cId="0" sldId="2147483660"/>
              <pc:sldLayoutMk cId="0" sldId="2147483666"/>
              <ac:picMk id="7" creationId="{00000000-0000-0000-0000-000000000000}"/>
            </ac:picMkLst>
          </pc:picChg>
        </pc:sldLayoutChg>
        <pc:sldLayoutChg chg="modSp">
          <pc:chgData name="李 永生" userId="e421e75d4e8708aa" providerId="LiveId" clId="{043879D8-7F3D-441C-A2DE-69B870C7D1C3}" dt="2020-12-28T15:38:56.368" v="0"/>
          <pc:sldLayoutMkLst>
            <pc:docMk/>
            <pc:sldMasterMk cId="0" sldId="2147483660"/>
            <pc:sldLayoutMk cId="0" sldId="2147483667"/>
          </pc:sldLayoutMkLst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7"/>
              <ac:spMk id="5" creationId="{00000000-0000-0000-0000-000000000000}"/>
            </ac:spMkLst>
          </pc:spChg>
          <pc:picChg chg="mod">
            <ac:chgData name="李 永生" userId="e421e75d4e8708aa" providerId="LiveId" clId="{043879D8-7F3D-441C-A2DE-69B870C7D1C3}" dt="2020-12-28T15:38:56.368" v="0"/>
            <ac:picMkLst>
              <pc:docMk/>
              <pc:sldMasterMk cId="0" sldId="2147483660"/>
              <pc:sldLayoutMk cId="0" sldId="2147483667"/>
              <ac:picMk id="6" creationId="{00000000-0000-0000-0000-000000000000}"/>
            </ac:picMkLst>
          </pc:picChg>
        </pc:sldLayoutChg>
        <pc:sldLayoutChg chg="modSp">
          <pc:chgData name="李 永生" userId="e421e75d4e8708aa" providerId="LiveId" clId="{043879D8-7F3D-441C-A2DE-69B870C7D1C3}" dt="2020-12-28T15:38:56.368" v="0"/>
          <pc:sldLayoutMkLst>
            <pc:docMk/>
            <pc:sldMasterMk cId="0" sldId="2147483660"/>
            <pc:sldLayoutMk cId="0" sldId="2147483668"/>
          </pc:sldLayoutMkLst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picChg chg="mod">
            <ac:chgData name="李 永生" userId="e421e75d4e8708aa" providerId="LiveId" clId="{043879D8-7F3D-441C-A2DE-69B870C7D1C3}" dt="2020-12-28T15:38:56.368" v="0"/>
            <ac:picMkLst>
              <pc:docMk/>
              <pc:sldMasterMk cId="0" sldId="2147483660"/>
              <pc:sldLayoutMk cId="0" sldId="2147483668"/>
              <ac:picMk id="9" creationId="{00000000-0000-0000-0000-000000000000}"/>
            </ac:picMkLst>
          </pc:picChg>
        </pc:sldLayoutChg>
        <pc:sldLayoutChg chg="modSp">
          <pc:chgData name="李 永生" userId="e421e75d4e8708aa" providerId="LiveId" clId="{043879D8-7F3D-441C-A2DE-69B870C7D1C3}" dt="2020-12-28T15:38:56.368" v="0"/>
          <pc:sldLayoutMkLst>
            <pc:docMk/>
            <pc:sldMasterMk cId="0" sldId="2147483660"/>
            <pc:sldLayoutMk cId="0" sldId="2147483669"/>
          </pc:sldLayoutMkLst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69"/>
              <ac:spMk id="8" creationId="{00000000-0000-0000-0000-000000000000}"/>
            </ac:spMkLst>
          </pc:spChg>
          <pc:picChg chg="mod">
            <ac:chgData name="李 永生" userId="e421e75d4e8708aa" providerId="LiveId" clId="{043879D8-7F3D-441C-A2DE-69B870C7D1C3}" dt="2020-12-28T15:38:56.368" v="0"/>
            <ac:picMkLst>
              <pc:docMk/>
              <pc:sldMasterMk cId="0" sldId="2147483660"/>
              <pc:sldLayoutMk cId="0" sldId="2147483669"/>
              <ac:picMk id="9" creationId="{00000000-0000-0000-0000-000000000000}"/>
            </ac:picMkLst>
          </pc:picChg>
        </pc:sldLayoutChg>
        <pc:sldLayoutChg chg="modSp">
          <pc:chgData name="李 永生" userId="e421e75d4e8708aa" providerId="LiveId" clId="{043879D8-7F3D-441C-A2DE-69B870C7D1C3}" dt="2020-12-28T15:38:56.368" v="0"/>
          <pc:sldLayoutMkLst>
            <pc:docMk/>
            <pc:sldMasterMk cId="0" sldId="2147483660"/>
            <pc:sldLayoutMk cId="0" sldId="2147483670"/>
          </pc:sldLayoutMkLst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70"/>
              <ac:spMk id="7" creationId="{00000000-0000-0000-0000-000000000000}"/>
            </ac:spMkLst>
          </pc:spChg>
          <pc:picChg chg="mod">
            <ac:chgData name="李 永生" userId="e421e75d4e8708aa" providerId="LiveId" clId="{043879D8-7F3D-441C-A2DE-69B870C7D1C3}" dt="2020-12-28T15:38:56.368" v="0"/>
            <ac:picMkLst>
              <pc:docMk/>
              <pc:sldMasterMk cId="0" sldId="2147483660"/>
              <pc:sldLayoutMk cId="0" sldId="2147483670"/>
              <ac:picMk id="8" creationId="{00000000-0000-0000-0000-000000000000}"/>
            </ac:picMkLst>
          </pc:picChg>
        </pc:sldLayoutChg>
        <pc:sldLayoutChg chg="modSp">
          <pc:chgData name="李 永生" userId="e421e75d4e8708aa" providerId="LiveId" clId="{043879D8-7F3D-441C-A2DE-69B870C7D1C3}" dt="2020-12-28T15:38:56.368" v="0"/>
          <pc:sldLayoutMkLst>
            <pc:docMk/>
            <pc:sldMasterMk cId="0" sldId="2147483660"/>
            <pc:sldLayoutMk cId="0" sldId="2147483671"/>
          </pc:sldLayoutMkLst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李 永生" userId="e421e75d4e8708aa" providerId="LiveId" clId="{043879D8-7F3D-441C-A2DE-69B870C7D1C3}" dt="2020-12-28T15:38:56.368" v="0"/>
            <ac:spMkLst>
              <pc:docMk/>
              <pc:sldMasterMk cId="0" sldId="2147483660"/>
              <pc:sldLayoutMk cId="0" sldId="2147483671"/>
              <ac:spMk id="7" creationId="{00000000-0000-0000-0000-000000000000}"/>
            </ac:spMkLst>
          </pc:spChg>
          <pc:picChg chg="mod">
            <ac:chgData name="李 永生" userId="e421e75d4e8708aa" providerId="LiveId" clId="{043879D8-7F3D-441C-A2DE-69B870C7D1C3}" dt="2020-12-28T15:38:56.368" v="0"/>
            <ac:picMkLst>
              <pc:docMk/>
              <pc:sldMasterMk cId="0" sldId="2147483660"/>
              <pc:sldLayoutMk cId="0" sldId="2147483671"/>
              <ac:picMk id="8" creationId="{00000000-0000-0000-0000-000000000000}"/>
            </ac:picMkLst>
          </pc:picChg>
        </pc:sldLayoutChg>
      </pc:sldMasterChg>
    </pc:docChg>
  </pc:docChgLst>
  <pc:docChgLst>
    <pc:chgData name="李 永生" userId="e421e75d4e8708aa" providerId="LiveId" clId="{BC365067-422C-4728-BCB7-99454790C9DD}"/>
    <pc:docChg chg="addSld modSld">
      <pc:chgData name="李 永生" userId="e421e75d4e8708aa" providerId="LiveId" clId="{BC365067-422C-4728-BCB7-99454790C9DD}" dt="2023-04-24T03:48:10.314" v="1200" actId="20577"/>
      <pc:docMkLst>
        <pc:docMk/>
      </pc:docMkLst>
      <pc:sldChg chg="modSp new mod">
        <pc:chgData name="李 永生" userId="e421e75d4e8708aa" providerId="LiveId" clId="{BC365067-422C-4728-BCB7-99454790C9DD}" dt="2023-04-24T03:40:28.407" v="202" actId="20577"/>
        <pc:sldMkLst>
          <pc:docMk/>
          <pc:sldMk cId="3863671272" sldId="275"/>
        </pc:sldMkLst>
        <pc:spChg chg="mod">
          <ac:chgData name="李 永生" userId="e421e75d4e8708aa" providerId="LiveId" clId="{BC365067-422C-4728-BCB7-99454790C9DD}" dt="2023-04-24T03:38:31.902" v="9" actId="20577"/>
          <ac:spMkLst>
            <pc:docMk/>
            <pc:sldMk cId="3863671272" sldId="275"/>
            <ac:spMk id="2" creationId="{1B0E968D-1EA9-8265-D585-CD40FEE4FCCF}"/>
          </ac:spMkLst>
        </pc:spChg>
        <pc:spChg chg="mod">
          <ac:chgData name="李 永生" userId="e421e75d4e8708aa" providerId="LiveId" clId="{BC365067-422C-4728-BCB7-99454790C9DD}" dt="2023-04-24T03:40:28.407" v="202" actId="20577"/>
          <ac:spMkLst>
            <pc:docMk/>
            <pc:sldMk cId="3863671272" sldId="275"/>
            <ac:spMk id="3" creationId="{9ACC62B4-4F8B-1C53-025A-68C5C1EE0245}"/>
          </ac:spMkLst>
        </pc:spChg>
      </pc:sldChg>
      <pc:sldChg chg="modSp new mod">
        <pc:chgData name="李 永生" userId="e421e75d4e8708aa" providerId="LiveId" clId="{BC365067-422C-4728-BCB7-99454790C9DD}" dt="2023-04-24T03:42:46.379" v="569" actId="20577"/>
        <pc:sldMkLst>
          <pc:docMk/>
          <pc:sldMk cId="1041757552" sldId="276"/>
        </pc:sldMkLst>
        <pc:spChg chg="mod">
          <ac:chgData name="李 永生" userId="e421e75d4e8708aa" providerId="LiveId" clId="{BC365067-422C-4728-BCB7-99454790C9DD}" dt="2023-04-24T03:40:44.208" v="210" actId="20577"/>
          <ac:spMkLst>
            <pc:docMk/>
            <pc:sldMk cId="1041757552" sldId="276"/>
            <ac:spMk id="2" creationId="{47DF9D9A-54F0-09B3-F0E2-1E2E9F85397C}"/>
          </ac:spMkLst>
        </pc:spChg>
        <pc:spChg chg="mod">
          <ac:chgData name="李 永生" userId="e421e75d4e8708aa" providerId="LiveId" clId="{BC365067-422C-4728-BCB7-99454790C9DD}" dt="2023-04-24T03:42:46.379" v="569" actId="20577"/>
          <ac:spMkLst>
            <pc:docMk/>
            <pc:sldMk cId="1041757552" sldId="276"/>
            <ac:spMk id="3" creationId="{37ADE431-9A72-BCF7-9BD4-2374A578A728}"/>
          </ac:spMkLst>
        </pc:spChg>
      </pc:sldChg>
      <pc:sldChg chg="addSp delSp modSp new mod">
        <pc:chgData name="李 永生" userId="e421e75d4e8708aa" providerId="LiveId" clId="{BC365067-422C-4728-BCB7-99454790C9DD}" dt="2023-04-24T03:48:10.314" v="1200" actId="20577"/>
        <pc:sldMkLst>
          <pc:docMk/>
          <pc:sldMk cId="1957922207" sldId="277"/>
        </pc:sldMkLst>
        <pc:spChg chg="mod">
          <ac:chgData name="李 永生" userId="e421e75d4e8708aa" providerId="LiveId" clId="{BC365067-422C-4728-BCB7-99454790C9DD}" dt="2023-04-24T03:48:10.314" v="1200" actId="20577"/>
          <ac:spMkLst>
            <pc:docMk/>
            <pc:sldMk cId="1957922207" sldId="277"/>
            <ac:spMk id="2" creationId="{E761966F-FC5D-694C-87E6-178D5647CACA}"/>
          </ac:spMkLst>
        </pc:spChg>
        <pc:spChg chg="del">
          <ac:chgData name="李 永生" userId="e421e75d4e8708aa" providerId="LiveId" clId="{BC365067-422C-4728-BCB7-99454790C9DD}" dt="2023-04-24T03:43:02.580" v="571" actId="1032"/>
          <ac:spMkLst>
            <pc:docMk/>
            <pc:sldMk cId="1957922207" sldId="277"/>
            <ac:spMk id="3" creationId="{2714A9A1-6385-5092-EC13-08C7EC4A7C98}"/>
          </ac:spMkLst>
        </pc:spChg>
        <pc:graphicFrameChg chg="add mod modGraphic">
          <ac:chgData name="李 永生" userId="e421e75d4e8708aa" providerId="LiveId" clId="{BC365067-422C-4728-BCB7-99454790C9DD}" dt="2023-04-24T03:44:30.054" v="654" actId="20577"/>
          <ac:graphicFrameMkLst>
            <pc:docMk/>
            <pc:sldMk cId="1957922207" sldId="277"/>
            <ac:graphicFrameMk id="4" creationId="{FDCB9CC0-98CA-8C60-F997-91A66869C5F8}"/>
          </ac:graphicFrameMkLst>
        </pc:graphicFrameChg>
      </pc:sldChg>
      <pc:sldChg chg="modSp new mod">
        <pc:chgData name="李 永生" userId="e421e75d4e8708aa" providerId="LiveId" clId="{BC365067-422C-4728-BCB7-99454790C9DD}" dt="2023-04-24T03:47:50.298" v="1199" actId="20577"/>
        <pc:sldMkLst>
          <pc:docMk/>
          <pc:sldMk cId="3522804787" sldId="278"/>
        </pc:sldMkLst>
        <pc:spChg chg="mod">
          <ac:chgData name="李 永生" userId="e421e75d4e8708aa" providerId="LiveId" clId="{BC365067-422C-4728-BCB7-99454790C9DD}" dt="2023-04-24T03:44:58.093" v="688" actId="20577"/>
          <ac:spMkLst>
            <pc:docMk/>
            <pc:sldMk cId="3522804787" sldId="278"/>
            <ac:spMk id="2" creationId="{06D1EBE3-6F86-96D0-74AF-8E8AB022734F}"/>
          </ac:spMkLst>
        </pc:spChg>
        <pc:spChg chg="mod">
          <ac:chgData name="李 永生" userId="e421e75d4e8708aa" providerId="LiveId" clId="{BC365067-422C-4728-BCB7-99454790C9DD}" dt="2023-04-24T03:47:50.298" v="1199" actId="20577"/>
          <ac:spMkLst>
            <pc:docMk/>
            <pc:sldMk cId="3522804787" sldId="278"/>
            <ac:spMk id="3" creationId="{02A6A42E-69AA-5123-FF7E-5EA2BA4EDD49}"/>
          </ac:spMkLst>
        </pc:spChg>
      </pc:sldChg>
    </pc:docChg>
  </pc:docChgLst>
  <pc:docChgLst>
    <pc:chgData name="李 永生" userId="e421e75d4e8708aa" providerId="LiveId" clId="{38DEEC06-7E87-4ADA-BFE2-1F9550992AA0}"/>
    <pc:docChg chg="addSld modSld">
      <pc:chgData name="李 永生" userId="e421e75d4e8708aa" providerId="LiveId" clId="{38DEEC06-7E87-4ADA-BFE2-1F9550992AA0}" dt="2020-05-11T08:12:48.441" v="43" actId="27918"/>
      <pc:docMkLst>
        <pc:docMk/>
      </pc:docMkLst>
      <pc:sldChg chg="addSp delSp modSp new mod">
        <pc:chgData name="李 永生" userId="e421e75d4e8708aa" providerId="LiveId" clId="{38DEEC06-7E87-4ADA-BFE2-1F9550992AA0}" dt="2020-05-11T08:12:48.441" v="43" actId="27918"/>
        <pc:sldMkLst>
          <pc:docMk/>
          <pc:sldMk cId="4065528758" sldId="273"/>
        </pc:sldMkLst>
        <pc:spChg chg="mod">
          <ac:chgData name="李 永生" userId="e421e75d4e8708aa" providerId="LiveId" clId="{38DEEC06-7E87-4ADA-BFE2-1F9550992AA0}" dt="2020-05-11T08:11:21.149" v="35"/>
          <ac:spMkLst>
            <pc:docMk/>
            <pc:sldMk cId="4065528758" sldId="273"/>
            <ac:spMk id="2" creationId="{13154302-A829-41CF-9C92-9B24F6BCB5FA}"/>
          </ac:spMkLst>
        </pc:spChg>
        <pc:spChg chg="del">
          <ac:chgData name="李 永生" userId="e421e75d4e8708aa" providerId="LiveId" clId="{38DEEC06-7E87-4ADA-BFE2-1F9550992AA0}" dt="2020-05-11T08:11:13.001" v="3" actId="1957"/>
          <ac:spMkLst>
            <pc:docMk/>
            <pc:sldMk cId="4065528758" sldId="273"/>
            <ac:spMk id="3" creationId="{7709273D-2DA1-4D2C-A555-96C0BA583FA0}"/>
          </ac:spMkLst>
        </pc:spChg>
        <pc:graphicFrameChg chg="add mod">
          <ac:chgData name="李 永生" userId="e421e75d4e8708aa" providerId="LiveId" clId="{38DEEC06-7E87-4ADA-BFE2-1F9550992AA0}" dt="2020-05-11T08:11:13.001" v="3" actId="1957"/>
          <ac:graphicFrameMkLst>
            <pc:docMk/>
            <pc:sldMk cId="4065528758" sldId="273"/>
            <ac:graphicFrameMk id="6" creationId="{0F73827A-08E1-4652-B055-9C489E33DE11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100000"/>
                  <a:shade val="100000"/>
                  <a:hueMod val="100000"/>
                  <a:satMod val="10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015-483B-9684-2BFA6ACE928D}"/>
              </c:ext>
            </c:extLst>
          </c:dPt>
          <c:dPt>
            <c:idx val="1"/>
            <c:bubble3D val="0"/>
            <c:spPr>
              <a:solidFill>
                <a:schemeClr val="accent2">
                  <a:tint val="100000"/>
                  <a:shade val="100000"/>
                  <a:hueMod val="100000"/>
                  <a:satMod val="10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015-483B-9684-2BFA6ACE92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现金</c:v>
                </c:pt>
                <c:pt idx="1">
                  <c:v>储备金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120000</c:v>
                </c:pt>
                <c:pt idx="1">
                  <c:v>30000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95-4FD3-B053-3A2C01DAB7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0CF77F-F8C4-4746-AD58-CBAA64433E9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36DCABC-9C7F-4F49-AF36-A0221FC414EE}">
      <dgm:prSet phldrT="[文本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zh-CN" altLang="en-US" dirty="0"/>
            <a:t>没有装备</a:t>
          </a:r>
        </a:p>
      </dgm:t>
    </dgm:pt>
    <dgm:pt modelId="{3EC5582A-EB19-4F6B-BD52-ACA5CFA6786D}" type="parTrans" cxnId="{69CE2173-D7DB-4A12-AE9E-C820BB09DF1D}">
      <dgm:prSet/>
      <dgm:spPr/>
      <dgm:t>
        <a:bodyPr/>
        <a:lstStyle/>
        <a:p>
          <a:endParaRPr lang="zh-CN" altLang="en-US"/>
        </a:p>
      </dgm:t>
    </dgm:pt>
    <dgm:pt modelId="{0DEA12B8-7DF1-45BD-AE21-7608DCCEA7B1}" type="sibTrans" cxnId="{69CE2173-D7DB-4A12-AE9E-C820BB09DF1D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zh-CN" altLang="en-US"/>
        </a:p>
      </dgm:t>
    </dgm:pt>
    <dgm:pt modelId="{101901FF-9F97-40AB-9E2B-4C36102CB700}">
      <dgm:prSet phldrT="[文本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zh-CN" altLang="en-US" dirty="0"/>
            <a:t>没有灵饰</a:t>
          </a:r>
        </a:p>
      </dgm:t>
    </dgm:pt>
    <dgm:pt modelId="{BB2F4576-665C-4525-891E-B9519BF38582}" type="parTrans" cxnId="{7D705166-F648-4AEC-8A3A-0D48FD48A9BA}">
      <dgm:prSet/>
      <dgm:spPr/>
      <dgm:t>
        <a:bodyPr/>
        <a:lstStyle/>
        <a:p>
          <a:endParaRPr lang="zh-CN" altLang="en-US"/>
        </a:p>
      </dgm:t>
    </dgm:pt>
    <dgm:pt modelId="{499D86BD-18AA-4A73-BAB6-46049CDFA2A0}" type="sibTrans" cxnId="{7D705166-F648-4AEC-8A3A-0D48FD48A9BA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zh-CN" altLang="en-US"/>
        </a:p>
      </dgm:t>
    </dgm:pt>
    <dgm:pt modelId="{2D3CB308-3831-4D65-A9CE-0DFB9F8B9C3F}">
      <dgm:prSet phldrT="[文本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zh-CN" altLang="en-US" dirty="0"/>
            <a:t>没有宝宝</a:t>
          </a:r>
        </a:p>
      </dgm:t>
    </dgm:pt>
    <dgm:pt modelId="{AE9F1AEB-C8D5-426E-A2CB-05BFB996CB4B}" type="parTrans" cxnId="{58989EDF-D366-4627-9DE4-4139CB426292}">
      <dgm:prSet/>
      <dgm:spPr/>
      <dgm:t>
        <a:bodyPr/>
        <a:lstStyle/>
        <a:p>
          <a:endParaRPr lang="zh-CN" altLang="en-US"/>
        </a:p>
      </dgm:t>
    </dgm:pt>
    <dgm:pt modelId="{28F8113C-AFB4-4225-AA17-898D17E6A1DD}" type="sibTrans" cxnId="{58989EDF-D366-4627-9DE4-4139CB426292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zh-CN" altLang="en-US"/>
        </a:p>
      </dgm:t>
    </dgm:pt>
    <dgm:pt modelId="{5BCC0E0A-FBEE-403E-B12A-C7553BDCA5EE}" type="pres">
      <dgm:prSet presAssocID="{A30CF77F-F8C4-4746-AD58-CBAA64433E98}" presName="Name0" presStyleCnt="0">
        <dgm:presLayoutVars>
          <dgm:dir/>
          <dgm:resizeHandles val="exact"/>
        </dgm:presLayoutVars>
      </dgm:prSet>
      <dgm:spPr/>
    </dgm:pt>
    <dgm:pt modelId="{32896601-9328-47F3-B26F-9E077AAB96DF}" type="pres">
      <dgm:prSet presAssocID="{136DCABC-9C7F-4F49-AF36-A0221FC414EE}" presName="node" presStyleLbl="node1" presStyleIdx="0" presStyleCnt="3">
        <dgm:presLayoutVars>
          <dgm:bulletEnabled val="1"/>
        </dgm:presLayoutVars>
      </dgm:prSet>
      <dgm:spPr/>
    </dgm:pt>
    <dgm:pt modelId="{CB1AF5BE-4E9F-414B-AD70-676D12C925B3}" type="pres">
      <dgm:prSet presAssocID="{0DEA12B8-7DF1-45BD-AE21-7608DCCEA7B1}" presName="sibTrans" presStyleLbl="sibTrans2D1" presStyleIdx="0" presStyleCnt="3"/>
      <dgm:spPr/>
    </dgm:pt>
    <dgm:pt modelId="{4A832595-9CC5-4AE1-93D5-FB8685C4EB0D}" type="pres">
      <dgm:prSet presAssocID="{0DEA12B8-7DF1-45BD-AE21-7608DCCEA7B1}" presName="connectorText" presStyleLbl="sibTrans2D1" presStyleIdx="0" presStyleCnt="3"/>
      <dgm:spPr/>
    </dgm:pt>
    <dgm:pt modelId="{CC26CB8F-64B5-4AF8-8A3C-0453E9E00A73}" type="pres">
      <dgm:prSet presAssocID="{101901FF-9F97-40AB-9E2B-4C36102CB700}" presName="node" presStyleLbl="node1" presStyleIdx="1" presStyleCnt="3">
        <dgm:presLayoutVars>
          <dgm:bulletEnabled val="1"/>
        </dgm:presLayoutVars>
      </dgm:prSet>
      <dgm:spPr/>
    </dgm:pt>
    <dgm:pt modelId="{37C3DDD8-0DC9-4AF0-A57B-17CEA59E6DC2}" type="pres">
      <dgm:prSet presAssocID="{499D86BD-18AA-4A73-BAB6-46049CDFA2A0}" presName="sibTrans" presStyleLbl="sibTrans2D1" presStyleIdx="1" presStyleCnt="3"/>
      <dgm:spPr/>
    </dgm:pt>
    <dgm:pt modelId="{727D921F-68BF-473A-BECB-ADB8D6B128A5}" type="pres">
      <dgm:prSet presAssocID="{499D86BD-18AA-4A73-BAB6-46049CDFA2A0}" presName="connectorText" presStyleLbl="sibTrans2D1" presStyleIdx="1" presStyleCnt="3"/>
      <dgm:spPr/>
    </dgm:pt>
    <dgm:pt modelId="{F77C7C02-71B2-4FFE-AA5F-C430971CEEBB}" type="pres">
      <dgm:prSet presAssocID="{2D3CB308-3831-4D65-A9CE-0DFB9F8B9C3F}" presName="node" presStyleLbl="node1" presStyleIdx="2" presStyleCnt="3">
        <dgm:presLayoutVars>
          <dgm:bulletEnabled val="1"/>
        </dgm:presLayoutVars>
      </dgm:prSet>
      <dgm:spPr/>
    </dgm:pt>
    <dgm:pt modelId="{FC898BAC-5326-4D4E-9C5C-CF1460606625}" type="pres">
      <dgm:prSet presAssocID="{28F8113C-AFB4-4225-AA17-898D17E6A1DD}" presName="sibTrans" presStyleLbl="sibTrans2D1" presStyleIdx="2" presStyleCnt="3"/>
      <dgm:spPr/>
    </dgm:pt>
    <dgm:pt modelId="{B8B94318-48D3-42DC-B776-2746119B585D}" type="pres">
      <dgm:prSet presAssocID="{28F8113C-AFB4-4225-AA17-898D17E6A1DD}" presName="connectorText" presStyleLbl="sibTrans2D1" presStyleIdx="2" presStyleCnt="3"/>
      <dgm:spPr/>
    </dgm:pt>
  </dgm:ptLst>
  <dgm:cxnLst>
    <dgm:cxn modelId="{45E56B10-A46A-48A1-BC22-2256942F15A0}" type="presOf" srcId="{0DEA12B8-7DF1-45BD-AE21-7608DCCEA7B1}" destId="{4A832595-9CC5-4AE1-93D5-FB8685C4EB0D}" srcOrd="1" destOrd="0" presId="urn:microsoft.com/office/officeart/2005/8/layout/cycle7"/>
    <dgm:cxn modelId="{52D12334-0C4D-4DA5-869F-7F72BC30EFC6}" type="presOf" srcId="{499D86BD-18AA-4A73-BAB6-46049CDFA2A0}" destId="{37C3DDD8-0DC9-4AF0-A57B-17CEA59E6DC2}" srcOrd="0" destOrd="0" presId="urn:microsoft.com/office/officeart/2005/8/layout/cycle7"/>
    <dgm:cxn modelId="{7D705166-F648-4AEC-8A3A-0D48FD48A9BA}" srcId="{A30CF77F-F8C4-4746-AD58-CBAA64433E98}" destId="{101901FF-9F97-40AB-9E2B-4C36102CB700}" srcOrd="1" destOrd="0" parTransId="{BB2F4576-665C-4525-891E-B9519BF38582}" sibTransId="{499D86BD-18AA-4A73-BAB6-46049CDFA2A0}"/>
    <dgm:cxn modelId="{46496171-CBB8-48A3-98FD-D97CE35542BE}" type="presOf" srcId="{2D3CB308-3831-4D65-A9CE-0DFB9F8B9C3F}" destId="{F77C7C02-71B2-4FFE-AA5F-C430971CEEBB}" srcOrd="0" destOrd="0" presId="urn:microsoft.com/office/officeart/2005/8/layout/cycle7"/>
    <dgm:cxn modelId="{69CE2173-D7DB-4A12-AE9E-C820BB09DF1D}" srcId="{A30CF77F-F8C4-4746-AD58-CBAA64433E98}" destId="{136DCABC-9C7F-4F49-AF36-A0221FC414EE}" srcOrd="0" destOrd="0" parTransId="{3EC5582A-EB19-4F6B-BD52-ACA5CFA6786D}" sibTransId="{0DEA12B8-7DF1-45BD-AE21-7608DCCEA7B1}"/>
    <dgm:cxn modelId="{99FBCB58-F3F5-4F46-9BF0-1809EE331E53}" type="presOf" srcId="{101901FF-9F97-40AB-9E2B-4C36102CB700}" destId="{CC26CB8F-64B5-4AF8-8A3C-0453E9E00A73}" srcOrd="0" destOrd="0" presId="urn:microsoft.com/office/officeart/2005/8/layout/cycle7"/>
    <dgm:cxn modelId="{40BE4E85-3AC2-455B-8929-96AEE07FDDB7}" type="presOf" srcId="{28F8113C-AFB4-4225-AA17-898D17E6A1DD}" destId="{FC898BAC-5326-4D4E-9C5C-CF1460606625}" srcOrd="0" destOrd="0" presId="urn:microsoft.com/office/officeart/2005/8/layout/cycle7"/>
    <dgm:cxn modelId="{83AB7FC4-3E6B-4ACB-ABEF-09F253B8086A}" type="presOf" srcId="{0DEA12B8-7DF1-45BD-AE21-7608DCCEA7B1}" destId="{CB1AF5BE-4E9F-414B-AD70-676D12C925B3}" srcOrd="0" destOrd="0" presId="urn:microsoft.com/office/officeart/2005/8/layout/cycle7"/>
    <dgm:cxn modelId="{50CA72C8-6EB5-41D0-A788-E49175AB414C}" type="presOf" srcId="{499D86BD-18AA-4A73-BAB6-46049CDFA2A0}" destId="{727D921F-68BF-473A-BECB-ADB8D6B128A5}" srcOrd="1" destOrd="0" presId="urn:microsoft.com/office/officeart/2005/8/layout/cycle7"/>
    <dgm:cxn modelId="{92EBE9D1-13CE-4FBD-BAFA-B88314CACB09}" type="presOf" srcId="{A30CF77F-F8C4-4746-AD58-CBAA64433E98}" destId="{5BCC0E0A-FBEE-403E-B12A-C7553BDCA5EE}" srcOrd="0" destOrd="0" presId="urn:microsoft.com/office/officeart/2005/8/layout/cycle7"/>
    <dgm:cxn modelId="{B24197D7-0CF6-475C-AB88-414DAA5CF477}" type="presOf" srcId="{28F8113C-AFB4-4225-AA17-898D17E6A1DD}" destId="{B8B94318-48D3-42DC-B776-2746119B585D}" srcOrd="1" destOrd="0" presId="urn:microsoft.com/office/officeart/2005/8/layout/cycle7"/>
    <dgm:cxn modelId="{58989EDF-D366-4627-9DE4-4139CB426292}" srcId="{A30CF77F-F8C4-4746-AD58-CBAA64433E98}" destId="{2D3CB308-3831-4D65-A9CE-0DFB9F8B9C3F}" srcOrd="2" destOrd="0" parTransId="{AE9F1AEB-C8D5-426E-A2CB-05BFB996CB4B}" sibTransId="{28F8113C-AFB4-4225-AA17-898D17E6A1DD}"/>
    <dgm:cxn modelId="{5ADEF3F5-ACBA-4708-B814-B9B774B76FBA}" type="presOf" srcId="{136DCABC-9C7F-4F49-AF36-A0221FC414EE}" destId="{32896601-9328-47F3-B26F-9E077AAB96DF}" srcOrd="0" destOrd="0" presId="urn:microsoft.com/office/officeart/2005/8/layout/cycle7"/>
    <dgm:cxn modelId="{16E70F95-F985-43C0-B827-4AEBEC3B62F7}" type="presParOf" srcId="{5BCC0E0A-FBEE-403E-B12A-C7553BDCA5EE}" destId="{32896601-9328-47F3-B26F-9E077AAB96DF}" srcOrd="0" destOrd="0" presId="urn:microsoft.com/office/officeart/2005/8/layout/cycle7"/>
    <dgm:cxn modelId="{2252E3D0-FB10-45E2-8E74-9281F76A2609}" type="presParOf" srcId="{5BCC0E0A-FBEE-403E-B12A-C7553BDCA5EE}" destId="{CB1AF5BE-4E9F-414B-AD70-676D12C925B3}" srcOrd="1" destOrd="0" presId="urn:microsoft.com/office/officeart/2005/8/layout/cycle7"/>
    <dgm:cxn modelId="{9E353B54-FC00-43C4-8FE2-CB5AF58C2EAA}" type="presParOf" srcId="{CB1AF5BE-4E9F-414B-AD70-676D12C925B3}" destId="{4A832595-9CC5-4AE1-93D5-FB8685C4EB0D}" srcOrd="0" destOrd="0" presId="urn:microsoft.com/office/officeart/2005/8/layout/cycle7"/>
    <dgm:cxn modelId="{5A56B197-ED26-4520-ABA8-3B0670222E7F}" type="presParOf" srcId="{5BCC0E0A-FBEE-403E-B12A-C7553BDCA5EE}" destId="{CC26CB8F-64B5-4AF8-8A3C-0453E9E00A73}" srcOrd="2" destOrd="0" presId="urn:microsoft.com/office/officeart/2005/8/layout/cycle7"/>
    <dgm:cxn modelId="{130D9CF3-48A1-4E09-9D11-48F393CABEE5}" type="presParOf" srcId="{5BCC0E0A-FBEE-403E-B12A-C7553BDCA5EE}" destId="{37C3DDD8-0DC9-4AF0-A57B-17CEA59E6DC2}" srcOrd="3" destOrd="0" presId="urn:microsoft.com/office/officeart/2005/8/layout/cycle7"/>
    <dgm:cxn modelId="{161FAB85-33CB-4E92-AABF-B4D9979A7CF4}" type="presParOf" srcId="{37C3DDD8-0DC9-4AF0-A57B-17CEA59E6DC2}" destId="{727D921F-68BF-473A-BECB-ADB8D6B128A5}" srcOrd="0" destOrd="0" presId="urn:microsoft.com/office/officeart/2005/8/layout/cycle7"/>
    <dgm:cxn modelId="{AB0DD2AA-BD95-462D-9255-B0600882015A}" type="presParOf" srcId="{5BCC0E0A-FBEE-403E-B12A-C7553BDCA5EE}" destId="{F77C7C02-71B2-4FFE-AA5F-C430971CEEBB}" srcOrd="4" destOrd="0" presId="urn:microsoft.com/office/officeart/2005/8/layout/cycle7"/>
    <dgm:cxn modelId="{E014A5FB-EB87-4CF9-B475-035DCEB5A799}" type="presParOf" srcId="{5BCC0E0A-FBEE-403E-B12A-C7553BDCA5EE}" destId="{FC898BAC-5326-4D4E-9C5C-CF1460606625}" srcOrd="5" destOrd="0" presId="urn:microsoft.com/office/officeart/2005/8/layout/cycle7"/>
    <dgm:cxn modelId="{9A0BCF22-2AF6-41CC-B277-B668883B25C0}" type="presParOf" srcId="{FC898BAC-5326-4D4E-9C5C-CF1460606625}" destId="{B8B94318-48D3-42DC-B776-2746119B585D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6ADAB1-B99E-47EA-8FA8-51257F61DEE9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3DC72E4D-C09A-4E9D-AA57-1EF88C3E8A57}">
      <dgm:prSet phldrT="[文本]"/>
      <dgm:spPr/>
      <dgm:t>
        <a:bodyPr/>
        <a:lstStyle/>
        <a:p>
          <a:r>
            <a:rPr lang="zh-CN" altLang="en-US" dirty="0"/>
            <a:t>帮派</a:t>
          </a:r>
        </a:p>
      </dgm:t>
    </dgm:pt>
    <dgm:pt modelId="{DE66EA29-BFFA-4D49-B1A2-C83EA381CB9A}" type="parTrans" cxnId="{998ACB2C-9980-4023-803C-5D53C9E1027A}">
      <dgm:prSet/>
      <dgm:spPr/>
      <dgm:t>
        <a:bodyPr/>
        <a:lstStyle/>
        <a:p>
          <a:endParaRPr lang="zh-CN" altLang="en-US"/>
        </a:p>
      </dgm:t>
    </dgm:pt>
    <dgm:pt modelId="{F4CC2E39-5D4E-40DD-B46A-382C10213110}" type="sibTrans" cxnId="{998ACB2C-9980-4023-803C-5D53C9E1027A}">
      <dgm:prSet/>
      <dgm:spPr/>
      <dgm:t>
        <a:bodyPr/>
        <a:lstStyle/>
        <a:p>
          <a:r>
            <a:rPr lang="zh-CN" altLang="en-US" dirty="0"/>
            <a:t>银两</a:t>
          </a:r>
        </a:p>
      </dgm:t>
    </dgm:pt>
    <dgm:pt modelId="{3C56CA13-0750-4A81-A379-670A52FD9A3D}">
      <dgm:prSet phldrT="[文本]"/>
      <dgm:spPr/>
      <dgm:t>
        <a:bodyPr/>
        <a:lstStyle/>
        <a:p>
          <a:r>
            <a:rPr lang="zh-CN" altLang="en-US" dirty="0"/>
            <a:t>穷人</a:t>
          </a:r>
        </a:p>
      </dgm:t>
    </dgm:pt>
    <dgm:pt modelId="{F7A1EC78-B73C-44EA-977F-DC9ADB5D7512}" type="parTrans" cxnId="{E4F48403-061E-4A96-8FE9-B4EE202CF2AA}">
      <dgm:prSet/>
      <dgm:spPr/>
      <dgm:t>
        <a:bodyPr/>
        <a:lstStyle/>
        <a:p>
          <a:endParaRPr lang="zh-CN" altLang="en-US"/>
        </a:p>
      </dgm:t>
    </dgm:pt>
    <dgm:pt modelId="{13BD3FE9-1FFC-4480-88DE-D70B825AE810}" type="sibTrans" cxnId="{E4F48403-061E-4A96-8FE9-B4EE202CF2AA}">
      <dgm:prSet/>
      <dgm:spPr/>
      <dgm:t>
        <a:bodyPr/>
        <a:lstStyle/>
        <a:p>
          <a:r>
            <a:rPr lang="zh-CN" altLang="en-US" dirty="0"/>
            <a:t>共存</a:t>
          </a:r>
        </a:p>
      </dgm:t>
    </dgm:pt>
    <dgm:pt modelId="{53B85D6A-B694-407C-8526-83E7743E73F6}">
      <dgm:prSet phldrT="[文本]"/>
      <dgm:spPr/>
      <dgm:t>
        <a:bodyPr/>
        <a:lstStyle/>
        <a:p>
          <a:r>
            <a:rPr lang="zh-CN" altLang="en-US" dirty="0"/>
            <a:t>富人</a:t>
          </a:r>
        </a:p>
      </dgm:t>
    </dgm:pt>
    <dgm:pt modelId="{FED59565-2740-4673-8D7D-CDBA8062C001}" type="parTrans" cxnId="{7C47ACD0-EF91-4F42-A0B2-DAC8C82525B9}">
      <dgm:prSet/>
      <dgm:spPr/>
      <dgm:t>
        <a:bodyPr/>
        <a:lstStyle/>
        <a:p>
          <a:endParaRPr lang="zh-CN" altLang="en-US"/>
        </a:p>
      </dgm:t>
    </dgm:pt>
    <dgm:pt modelId="{64595544-31B4-419C-A8F7-FE3BDD00B455}" type="sibTrans" cxnId="{7C47ACD0-EF91-4F42-A0B2-DAC8C82525B9}">
      <dgm:prSet/>
      <dgm:spPr/>
      <dgm:t>
        <a:bodyPr/>
        <a:lstStyle/>
        <a:p>
          <a:r>
            <a:rPr lang="zh-CN" altLang="en-US" dirty="0"/>
            <a:t>帮贡</a:t>
          </a:r>
        </a:p>
      </dgm:t>
    </dgm:pt>
    <dgm:pt modelId="{446787D6-2D0E-409B-87B7-38525C1111F6}" type="pres">
      <dgm:prSet presAssocID="{016ADAB1-B99E-47EA-8FA8-51257F61DEE9}" presName="Name0" presStyleCnt="0">
        <dgm:presLayoutVars>
          <dgm:dir/>
          <dgm:resizeHandles val="exact"/>
        </dgm:presLayoutVars>
      </dgm:prSet>
      <dgm:spPr/>
    </dgm:pt>
    <dgm:pt modelId="{02D5C431-ABD9-494F-911D-22A5A1E80B1D}" type="pres">
      <dgm:prSet presAssocID="{3DC72E4D-C09A-4E9D-AA57-1EF88C3E8A57}" presName="node" presStyleLbl="node1" presStyleIdx="0" presStyleCnt="3">
        <dgm:presLayoutVars>
          <dgm:bulletEnabled val="1"/>
        </dgm:presLayoutVars>
      </dgm:prSet>
      <dgm:spPr/>
    </dgm:pt>
    <dgm:pt modelId="{BA80A109-5CD0-4A4D-A134-E7B3665A8D32}" type="pres">
      <dgm:prSet presAssocID="{F4CC2E39-5D4E-40DD-B46A-382C10213110}" presName="sibTrans" presStyleLbl="sibTrans2D1" presStyleIdx="0" presStyleCnt="3"/>
      <dgm:spPr/>
    </dgm:pt>
    <dgm:pt modelId="{87B5C59F-0041-4E80-A2CE-51AC43AAF773}" type="pres">
      <dgm:prSet presAssocID="{F4CC2E39-5D4E-40DD-B46A-382C10213110}" presName="connectorText" presStyleLbl="sibTrans2D1" presStyleIdx="0" presStyleCnt="3"/>
      <dgm:spPr/>
    </dgm:pt>
    <dgm:pt modelId="{D65BF9F0-7A0E-407E-956A-7597845D1B34}" type="pres">
      <dgm:prSet presAssocID="{3C56CA13-0750-4A81-A379-670A52FD9A3D}" presName="node" presStyleLbl="node1" presStyleIdx="1" presStyleCnt="3">
        <dgm:presLayoutVars>
          <dgm:bulletEnabled val="1"/>
        </dgm:presLayoutVars>
      </dgm:prSet>
      <dgm:spPr/>
    </dgm:pt>
    <dgm:pt modelId="{F97ADB13-6185-42F1-AED4-FFBEBEE31C70}" type="pres">
      <dgm:prSet presAssocID="{13BD3FE9-1FFC-4480-88DE-D70B825AE810}" presName="sibTrans" presStyleLbl="sibTrans2D1" presStyleIdx="1" presStyleCnt="3"/>
      <dgm:spPr/>
    </dgm:pt>
    <dgm:pt modelId="{55047773-182B-4261-AD08-8259511B7AE7}" type="pres">
      <dgm:prSet presAssocID="{13BD3FE9-1FFC-4480-88DE-D70B825AE810}" presName="connectorText" presStyleLbl="sibTrans2D1" presStyleIdx="1" presStyleCnt="3"/>
      <dgm:spPr/>
    </dgm:pt>
    <dgm:pt modelId="{A51B7890-08C1-4C6C-8B5B-6EE7577A0837}" type="pres">
      <dgm:prSet presAssocID="{53B85D6A-B694-407C-8526-83E7743E73F6}" presName="node" presStyleLbl="node1" presStyleIdx="2" presStyleCnt="3">
        <dgm:presLayoutVars>
          <dgm:bulletEnabled val="1"/>
        </dgm:presLayoutVars>
      </dgm:prSet>
      <dgm:spPr/>
    </dgm:pt>
    <dgm:pt modelId="{E8B20425-7121-437C-ACA8-85DC486A2FD7}" type="pres">
      <dgm:prSet presAssocID="{64595544-31B4-419C-A8F7-FE3BDD00B455}" presName="sibTrans" presStyleLbl="sibTrans2D1" presStyleIdx="2" presStyleCnt="3"/>
      <dgm:spPr/>
    </dgm:pt>
    <dgm:pt modelId="{E4BB74F2-3B59-4263-9CB8-19B743CC1E2E}" type="pres">
      <dgm:prSet presAssocID="{64595544-31B4-419C-A8F7-FE3BDD00B455}" presName="connectorText" presStyleLbl="sibTrans2D1" presStyleIdx="2" presStyleCnt="3"/>
      <dgm:spPr/>
    </dgm:pt>
  </dgm:ptLst>
  <dgm:cxnLst>
    <dgm:cxn modelId="{E4F48403-061E-4A96-8FE9-B4EE202CF2AA}" srcId="{016ADAB1-B99E-47EA-8FA8-51257F61DEE9}" destId="{3C56CA13-0750-4A81-A379-670A52FD9A3D}" srcOrd="1" destOrd="0" parTransId="{F7A1EC78-B73C-44EA-977F-DC9ADB5D7512}" sibTransId="{13BD3FE9-1FFC-4480-88DE-D70B825AE810}"/>
    <dgm:cxn modelId="{DBA3CC06-04B1-4C6C-BA47-4B8B811A5998}" type="presOf" srcId="{016ADAB1-B99E-47EA-8FA8-51257F61DEE9}" destId="{446787D6-2D0E-409B-87B7-38525C1111F6}" srcOrd="0" destOrd="0" presId="urn:microsoft.com/office/officeart/2005/8/layout/cycle7"/>
    <dgm:cxn modelId="{F4C02919-A8D4-4E0F-BE45-6DFE4E045854}" type="presOf" srcId="{F4CC2E39-5D4E-40DD-B46A-382C10213110}" destId="{BA80A109-5CD0-4A4D-A134-E7B3665A8D32}" srcOrd="0" destOrd="0" presId="urn:microsoft.com/office/officeart/2005/8/layout/cycle7"/>
    <dgm:cxn modelId="{998ACB2C-9980-4023-803C-5D53C9E1027A}" srcId="{016ADAB1-B99E-47EA-8FA8-51257F61DEE9}" destId="{3DC72E4D-C09A-4E9D-AA57-1EF88C3E8A57}" srcOrd="0" destOrd="0" parTransId="{DE66EA29-BFFA-4D49-B1A2-C83EA381CB9A}" sibTransId="{F4CC2E39-5D4E-40DD-B46A-382C10213110}"/>
    <dgm:cxn modelId="{E001673D-DE3B-4DAD-9905-0F7F0ABD2DF9}" type="presOf" srcId="{F4CC2E39-5D4E-40DD-B46A-382C10213110}" destId="{87B5C59F-0041-4E80-A2CE-51AC43AAF773}" srcOrd="1" destOrd="0" presId="urn:microsoft.com/office/officeart/2005/8/layout/cycle7"/>
    <dgm:cxn modelId="{83E00052-0E06-45E1-B25C-1D765E5A0D73}" type="presOf" srcId="{53B85D6A-B694-407C-8526-83E7743E73F6}" destId="{A51B7890-08C1-4C6C-8B5B-6EE7577A0837}" srcOrd="0" destOrd="0" presId="urn:microsoft.com/office/officeart/2005/8/layout/cycle7"/>
    <dgm:cxn modelId="{905C8374-F91A-4EDC-B752-E8B14939B05F}" type="presOf" srcId="{13BD3FE9-1FFC-4480-88DE-D70B825AE810}" destId="{F97ADB13-6185-42F1-AED4-FFBEBEE31C70}" srcOrd="0" destOrd="0" presId="urn:microsoft.com/office/officeart/2005/8/layout/cycle7"/>
    <dgm:cxn modelId="{26D6B07E-ABB2-42EF-A35A-632D011356A4}" type="presOf" srcId="{3DC72E4D-C09A-4E9D-AA57-1EF88C3E8A57}" destId="{02D5C431-ABD9-494F-911D-22A5A1E80B1D}" srcOrd="0" destOrd="0" presId="urn:microsoft.com/office/officeart/2005/8/layout/cycle7"/>
    <dgm:cxn modelId="{697B5EAE-3D54-433B-ACDF-018B54EA9ABB}" type="presOf" srcId="{3C56CA13-0750-4A81-A379-670A52FD9A3D}" destId="{D65BF9F0-7A0E-407E-956A-7597845D1B34}" srcOrd="0" destOrd="0" presId="urn:microsoft.com/office/officeart/2005/8/layout/cycle7"/>
    <dgm:cxn modelId="{73DB22B2-3373-4880-A01C-4EA59F5E256C}" type="presOf" srcId="{64595544-31B4-419C-A8F7-FE3BDD00B455}" destId="{E4BB74F2-3B59-4263-9CB8-19B743CC1E2E}" srcOrd="1" destOrd="0" presId="urn:microsoft.com/office/officeart/2005/8/layout/cycle7"/>
    <dgm:cxn modelId="{7C47ACD0-EF91-4F42-A0B2-DAC8C82525B9}" srcId="{016ADAB1-B99E-47EA-8FA8-51257F61DEE9}" destId="{53B85D6A-B694-407C-8526-83E7743E73F6}" srcOrd="2" destOrd="0" parTransId="{FED59565-2740-4673-8D7D-CDBA8062C001}" sibTransId="{64595544-31B4-419C-A8F7-FE3BDD00B455}"/>
    <dgm:cxn modelId="{4787FAD4-D60B-4265-877E-17285C80A076}" type="presOf" srcId="{64595544-31B4-419C-A8F7-FE3BDD00B455}" destId="{E8B20425-7121-437C-ACA8-85DC486A2FD7}" srcOrd="0" destOrd="0" presId="urn:microsoft.com/office/officeart/2005/8/layout/cycle7"/>
    <dgm:cxn modelId="{C2F464EA-6F27-4354-BC73-2F80325C9571}" type="presOf" srcId="{13BD3FE9-1FFC-4480-88DE-D70B825AE810}" destId="{55047773-182B-4261-AD08-8259511B7AE7}" srcOrd="1" destOrd="0" presId="urn:microsoft.com/office/officeart/2005/8/layout/cycle7"/>
    <dgm:cxn modelId="{9BA68FB9-4AE0-48BB-84F1-45CF67FF738C}" type="presParOf" srcId="{446787D6-2D0E-409B-87B7-38525C1111F6}" destId="{02D5C431-ABD9-494F-911D-22A5A1E80B1D}" srcOrd="0" destOrd="0" presId="urn:microsoft.com/office/officeart/2005/8/layout/cycle7"/>
    <dgm:cxn modelId="{2A705039-3A46-41E1-8181-48D013E572D7}" type="presParOf" srcId="{446787D6-2D0E-409B-87B7-38525C1111F6}" destId="{BA80A109-5CD0-4A4D-A134-E7B3665A8D32}" srcOrd="1" destOrd="0" presId="urn:microsoft.com/office/officeart/2005/8/layout/cycle7"/>
    <dgm:cxn modelId="{A6E24A3B-3D5C-41A6-B1BF-6C4D5A1FE892}" type="presParOf" srcId="{BA80A109-5CD0-4A4D-A134-E7B3665A8D32}" destId="{87B5C59F-0041-4E80-A2CE-51AC43AAF773}" srcOrd="0" destOrd="0" presId="urn:microsoft.com/office/officeart/2005/8/layout/cycle7"/>
    <dgm:cxn modelId="{9C2A4A81-4163-4CAC-B10E-7D2AAE8C6CF9}" type="presParOf" srcId="{446787D6-2D0E-409B-87B7-38525C1111F6}" destId="{D65BF9F0-7A0E-407E-956A-7597845D1B34}" srcOrd="2" destOrd="0" presId="urn:microsoft.com/office/officeart/2005/8/layout/cycle7"/>
    <dgm:cxn modelId="{EB7C23A5-31D7-4209-A4C5-BF28B42C9B0E}" type="presParOf" srcId="{446787D6-2D0E-409B-87B7-38525C1111F6}" destId="{F97ADB13-6185-42F1-AED4-FFBEBEE31C70}" srcOrd="3" destOrd="0" presId="urn:microsoft.com/office/officeart/2005/8/layout/cycle7"/>
    <dgm:cxn modelId="{A8B434B6-5B5A-4A4E-87E2-0E182E937459}" type="presParOf" srcId="{F97ADB13-6185-42F1-AED4-FFBEBEE31C70}" destId="{55047773-182B-4261-AD08-8259511B7AE7}" srcOrd="0" destOrd="0" presId="urn:microsoft.com/office/officeart/2005/8/layout/cycle7"/>
    <dgm:cxn modelId="{D2456BD7-5F3C-4EAE-A34C-EA53CBCB3771}" type="presParOf" srcId="{446787D6-2D0E-409B-87B7-38525C1111F6}" destId="{A51B7890-08C1-4C6C-8B5B-6EE7577A0837}" srcOrd="4" destOrd="0" presId="urn:microsoft.com/office/officeart/2005/8/layout/cycle7"/>
    <dgm:cxn modelId="{A506051C-EFDE-448A-AD00-C6E55749103F}" type="presParOf" srcId="{446787D6-2D0E-409B-87B7-38525C1111F6}" destId="{E8B20425-7121-437C-ACA8-85DC486A2FD7}" srcOrd="5" destOrd="0" presId="urn:microsoft.com/office/officeart/2005/8/layout/cycle7"/>
    <dgm:cxn modelId="{8493341D-F247-4C19-8673-AD17449E45D9}" type="presParOf" srcId="{E8B20425-7121-437C-ACA8-85DC486A2FD7}" destId="{E4BB74F2-3B59-4263-9CB8-19B743CC1E2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896601-9328-47F3-B26F-9E077AAB96DF}">
      <dsp:nvSpPr>
        <dsp:cNvPr id="0" name=""/>
        <dsp:cNvSpPr/>
      </dsp:nvSpPr>
      <dsp:spPr>
        <a:xfrm>
          <a:off x="2943448" y="1529"/>
          <a:ext cx="2342703" cy="117135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38000"/>
                <a:satMod val="150000"/>
              </a:schemeClr>
            </a:gs>
            <a:gs pos="50000">
              <a:schemeClr val="accent2">
                <a:shade val="100000"/>
                <a:satMod val="100000"/>
              </a:schemeClr>
            </a:gs>
            <a:gs pos="100000">
              <a:schemeClr val="accent2"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800" kern="1200" dirty="0"/>
            <a:t>没有装备</a:t>
          </a:r>
        </a:p>
      </dsp:txBody>
      <dsp:txXfrm>
        <a:off x="2977756" y="35837"/>
        <a:ext cx="2274087" cy="1102735"/>
      </dsp:txXfrm>
    </dsp:sp>
    <dsp:sp modelId="{CB1AF5BE-4E9F-414B-AD70-676D12C925B3}">
      <dsp:nvSpPr>
        <dsp:cNvPr id="0" name=""/>
        <dsp:cNvSpPr/>
      </dsp:nvSpPr>
      <dsp:spPr>
        <a:xfrm rot="3600000">
          <a:off x="4471375" y="2057994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2">
                <a:shade val="38000"/>
                <a:satMod val="150000"/>
              </a:schemeClr>
            </a:gs>
            <a:gs pos="50000">
              <a:schemeClr val="accent2">
                <a:shade val="100000"/>
                <a:satMod val="100000"/>
              </a:schemeClr>
            </a:gs>
            <a:gs pos="100000">
              <a:schemeClr val="accent2"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900" kern="1200"/>
        </a:p>
      </dsp:txBody>
      <dsp:txXfrm>
        <a:off x="4594367" y="2139989"/>
        <a:ext cx="975885" cy="245983"/>
      </dsp:txXfrm>
    </dsp:sp>
    <dsp:sp modelId="{CC26CB8F-64B5-4AF8-8A3C-0453E9E00A73}">
      <dsp:nvSpPr>
        <dsp:cNvPr id="0" name=""/>
        <dsp:cNvSpPr/>
      </dsp:nvSpPr>
      <dsp:spPr>
        <a:xfrm>
          <a:off x="4878468" y="3353082"/>
          <a:ext cx="2342703" cy="117135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38000"/>
                <a:satMod val="150000"/>
              </a:schemeClr>
            </a:gs>
            <a:gs pos="50000">
              <a:schemeClr val="accent2">
                <a:shade val="100000"/>
                <a:satMod val="100000"/>
              </a:schemeClr>
            </a:gs>
            <a:gs pos="100000">
              <a:schemeClr val="accent2"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800" kern="1200" dirty="0"/>
            <a:t>没有灵饰</a:t>
          </a:r>
        </a:p>
      </dsp:txBody>
      <dsp:txXfrm>
        <a:off x="4912776" y="3387390"/>
        <a:ext cx="2274087" cy="1102735"/>
      </dsp:txXfrm>
    </dsp:sp>
    <dsp:sp modelId="{37C3DDD8-0DC9-4AF0-A57B-17CEA59E6DC2}">
      <dsp:nvSpPr>
        <dsp:cNvPr id="0" name=""/>
        <dsp:cNvSpPr/>
      </dsp:nvSpPr>
      <dsp:spPr>
        <a:xfrm rot="10800000">
          <a:off x="3503865" y="3733771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2">
                <a:shade val="38000"/>
                <a:satMod val="150000"/>
              </a:schemeClr>
            </a:gs>
            <a:gs pos="50000">
              <a:schemeClr val="accent2">
                <a:shade val="100000"/>
                <a:satMod val="100000"/>
              </a:schemeClr>
            </a:gs>
            <a:gs pos="100000">
              <a:schemeClr val="accent2"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900" kern="1200"/>
        </a:p>
      </dsp:txBody>
      <dsp:txXfrm rot="10800000">
        <a:off x="3626857" y="3815766"/>
        <a:ext cx="975885" cy="245983"/>
      </dsp:txXfrm>
    </dsp:sp>
    <dsp:sp modelId="{F77C7C02-71B2-4FFE-AA5F-C430971CEEBB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38000"/>
                <a:satMod val="150000"/>
              </a:schemeClr>
            </a:gs>
            <a:gs pos="50000">
              <a:schemeClr val="accent2">
                <a:shade val="100000"/>
                <a:satMod val="100000"/>
              </a:schemeClr>
            </a:gs>
            <a:gs pos="100000">
              <a:schemeClr val="accent2"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800" kern="1200" dirty="0"/>
            <a:t>没有宝宝</a:t>
          </a:r>
        </a:p>
      </dsp:txBody>
      <dsp:txXfrm>
        <a:off x="1042736" y="3387390"/>
        <a:ext cx="2274087" cy="1102735"/>
      </dsp:txXfrm>
    </dsp:sp>
    <dsp:sp modelId="{FC898BAC-5326-4D4E-9C5C-CF1460606625}">
      <dsp:nvSpPr>
        <dsp:cNvPr id="0" name=""/>
        <dsp:cNvSpPr/>
      </dsp:nvSpPr>
      <dsp:spPr>
        <a:xfrm rot="18000000">
          <a:off x="2536355" y="2057994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2">
                <a:shade val="38000"/>
                <a:satMod val="150000"/>
              </a:schemeClr>
            </a:gs>
            <a:gs pos="50000">
              <a:schemeClr val="accent2">
                <a:shade val="100000"/>
                <a:satMod val="100000"/>
              </a:schemeClr>
            </a:gs>
            <a:gs pos="100000">
              <a:schemeClr val="accent2"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900" kern="1200"/>
        </a:p>
      </dsp:txBody>
      <dsp:txXfrm>
        <a:off x="2659347" y="2139989"/>
        <a:ext cx="975885" cy="2459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5C431-ABD9-494F-911D-22A5A1E80B1D}">
      <dsp:nvSpPr>
        <dsp:cNvPr id="0" name=""/>
        <dsp:cNvSpPr/>
      </dsp:nvSpPr>
      <dsp:spPr>
        <a:xfrm>
          <a:off x="4315717" y="1851"/>
          <a:ext cx="2341364" cy="1170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4900" kern="1200" dirty="0"/>
            <a:t>帮派</a:t>
          </a:r>
        </a:p>
      </dsp:txBody>
      <dsp:txXfrm>
        <a:off x="4350005" y="36139"/>
        <a:ext cx="2272788" cy="1102106"/>
      </dsp:txXfrm>
    </dsp:sp>
    <dsp:sp modelId="{BA80A109-5CD0-4A4D-A134-E7B3665A8D32}">
      <dsp:nvSpPr>
        <dsp:cNvPr id="0" name=""/>
        <dsp:cNvSpPr/>
      </dsp:nvSpPr>
      <dsp:spPr>
        <a:xfrm rot="3600000">
          <a:off x="5842435" y="2058112"/>
          <a:ext cx="1222964" cy="40973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银两</a:t>
          </a:r>
        </a:p>
      </dsp:txBody>
      <dsp:txXfrm>
        <a:off x="5965356" y="2140060"/>
        <a:ext cx="977122" cy="245842"/>
      </dsp:txXfrm>
    </dsp:sp>
    <dsp:sp modelId="{D65BF9F0-7A0E-407E-956A-7597845D1B34}">
      <dsp:nvSpPr>
        <dsp:cNvPr id="0" name=""/>
        <dsp:cNvSpPr/>
      </dsp:nvSpPr>
      <dsp:spPr>
        <a:xfrm>
          <a:off x="6250752" y="3353429"/>
          <a:ext cx="2341364" cy="1170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4900" kern="1200" dirty="0"/>
            <a:t>穷人</a:t>
          </a:r>
        </a:p>
      </dsp:txBody>
      <dsp:txXfrm>
        <a:off x="6285040" y="3387717"/>
        <a:ext cx="2272788" cy="1102106"/>
      </dsp:txXfrm>
    </dsp:sp>
    <dsp:sp modelId="{F97ADB13-6185-42F1-AED4-FFBEBEE31C70}">
      <dsp:nvSpPr>
        <dsp:cNvPr id="0" name=""/>
        <dsp:cNvSpPr/>
      </dsp:nvSpPr>
      <dsp:spPr>
        <a:xfrm rot="10800000">
          <a:off x="4874917" y="3733901"/>
          <a:ext cx="1222964" cy="40973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共存</a:t>
          </a:r>
        </a:p>
      </dsp:txBody>
      <dsp:txXfrm rot="10800000">
        <a:off x="4997838" y="3815849"/>
        <a:ext cx="977122" cy="245842"/>
      </dsp:txXfrm>
    </dsp:sp>
    <dsp:sp modelId="{A51B7890-08C1-4C6C-8B5B-6EE7577A0837}">
      <dsp:nvSpPr>
        <dsp:cNvPr id="0" name=""/>
        <dsp:cNvSpPr/>
      </dsp:nvSpPr>
      <dsp:spPr>
        <a:xfrm>
          <a:off x="2380683" y="3353429"/>
          <a:ext cx="2341364" cy="1170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4900" kern="1200" dirty="0"/>
            <a:t>富人</a:t>
          </a:r>
        </a:p>
      </dsp:txBody>
      <dsp:txXfrm>
        <a:off x="2414971" y="3387717"/>
        <a:ext cx="2272788" cy="1102106"/>
      </dsp:txXfrm>
    </dsp:sp>
    <dsp:sp modelId="{E8B20425-7121-437C-ACA8-85DC486A2FD7}">
      <dsp:nvSpPr>
        <dsp:cNvPr id="0" name=""/>
        <dsp:cNvSpPr/>
      </dsp:nvSpPr>
      <dsp:spPr>
        <a:xfrm rot="18000000">
          <a:off x="3907400" y="2058112"/>
          <a:ext cx="1222964" cy="40973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帮贡</a:t>
          </a:r>
        </a:p>
      </dsp:txBody>
      <dsp:txXfrm>
        <a:off x="4030321" y="2140060"/>
        <a:ext cx="977122" cy="245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2" y="5214950"/>
            <a:ext cx="1962897" cy="16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1214423"/>
            <a:ext cx="103632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028978" y="2759582"/>
            <a:ext cx="8134045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892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500177"/>
            <a:ext cx="109728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10847877" y="0"/>
            <a:ext cx="1344124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892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715525" y="274638"/>
            <a:ext cx="1866875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9010675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10847877" y="0"/>
            <a:ext cx="1344124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892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10847877" y="0"/>
            <a:ext cx="1344124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14337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643183"/>
            <a:ext cx="103632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9974181" y="0"/>
            <a:ext cx="2217819" cy="235743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873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10847877" y="0"/>
            <a:ext cx="1344124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8544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10847877" y="0"/>
            <a:ext cx="1344124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892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10847877" y="0"/>
            <a:ext cx="1344124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892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10847877" y="0"/>
            <a:ext cx="1344124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897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4901" y="5357826"/>
            <a:ext cx="10968300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3843" y="428605"/>
            <a:ext cx="6815667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572115" y="1357298"/>
            <a:ext cx="4011084" cy="3929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10847877" y="0"/>
            <a:ext cx="1344124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892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8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7064" y="214290"/>
            <a:ext cx="9931469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3600" b="0" kern="12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908020" y="1000108"/>
            <a:ext cx="9936480" cy="5214974"/>
          </a:xfrm>
          <a:prstGeom prst="snip2DiagRect">
            <a:avLst>
              <a:gd name="adj1" fmla="val 0"/>
              <a:gd name="adj2" fmla="val 179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604001" y="6243634"/>
            <a:ext cx="4240500" cy="614367"/>
          </a:xfrm>
        </p:spPr>
        <p:txBody>
          <a:bodyPr anchor="t"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12800" y="6492879"/>
            <a:ext cx="2235179" cy="365125"/>
          </a:xfrm>
        </p:spPr>
        <p:txBody>
          <a:bodyPr/>
          <a:lstStyle/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47979" y="6492877"/>
            <a:ext cx="3524275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910764" y="5347005"/>
            <a:ext cx="11616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10847877" y="0"/>
            <a:ext cx="1344124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368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15B3709-2C67-44F1-BEC3-4603A9921770}" type="datetimeFigureOut">
              <a:rPr lang="zh-CN" altLang="en-US" smtClean="0"/>
              <a:pPr/>
              <a:t>2023/4/24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7E61B15-31E2-48E6-9EFB-E3589E9123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chemeClr val="accent4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dirty="0"/>
              <a:t>建邺城巡逻队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《2017</a:t>
            </a:r>
            <a:r>
              <a:rPr dirty="0"/>
              <a:t>年赏金任务方案</a:t>
            </a:r>
            <a:r>
              <a:rPr lang="en-US" altLang="zh-CN" dirty="0"/>
              <a:t>》</a:t>
            </a: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赏金任务与生活技能</a:t>
            </a:r>
            <a:endParaRPr lang="zh-CN" altLang="en-US" dirty="0"/>
          </a:p>
        </p:txBody>
      </p:sp>
      <p:sp>
        <p:nvSpPr>
          <p:cNvPr id="4" name="右箭头 3"/>
          <p:cNvSpPr/>
          <p:nvPr/>
        </p:nvSpPr>
        <p:spPr>
          <a:xfrm>
            <a:off x="5075650" y="1428736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获得银两</a:t>
            </a:r>
          </a:p>
        </p:txBody>
      </p:sp>
      <p:sp>
        <p:nvSpPr>
          <p:cNvPr id="5" name="右箭头 4"/>
          <p:cNvSpPr/>
          <p:nvPr/>
        </p:nvSpPr>
        <p:spPr>
          <a:xfrm>
            <a:off x="5075650" y="2714620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帮派资材</a:t>
            </a:r>
          </a:p>
        </p:txBody>
      </p:sp>
      <p:sp>
        <p:nvSpPr>
          <p:cNvPr id="6" name="棱台 5"/>
          <p:cNvSpPr/>
          <p:nvPr/>
        </p:nvSpPr>
        <p:spPr>
          <a:xfrm>
            <a:off x="2309786" y="1428736"/>
            <a:ext cx="2428892" cy="5000660"/>
          </a:xfrm>
          <a:prstGeom prst="beve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赏金任务</a:t>
            </a:r>
          </a:p>
        </p:txBody>
      </p:sp>
      <p:sp>
        <p:nvSpPr>
          <p:cNvPr id="8" name="右箭头 7"/>
          <p:cNvSpPr/>
          <p:nvPr/>
        </p:nvSpPr>
        <p:spPr>
          <a:xfrm>
            <a:off x="5075650" y="4000504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人物经验</a:t>
            </a:r>
          </a:p>
        </p:txBody>
      </p:sp>
      <p:sp>
        <p:nvSpPr>
          <p:cNvPr id="9" name="右箭头 8"/>
          <p:cNvSpPr/>
          <p:nvPr/>
        </p:nvSpPr>
        <p:spPr>
          <a:xfrm>
            <a:off x="5095868" y="5214950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帮派贡献</a:t>
            </a:r>
          </a:p>
        </p:txBody>
      </p:sp>
      <p:sp>
        <p:nvSpPr>
          <p:cNvPr id="11" name="棱台 10"/>
          <p:cNvSpPr/>
          <p:nvPr/>
        </p:nvSpPr>
        <p:spPr>
          <a:xfrm>
            <a:off x="7524760" y="1428736"/>
            <a:ext cx="2428892" cy="5000660"/>
          </a:xfrm>
          <a:prstGeom prst="beve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生活技能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赏金任务获得的数值</a:t>
            </a:r>
            <a:endParaRPr lang="zh-CN" altLang="en-US" dirty="0"/>
          </a:p>
        </p:txBody>
      </p:sp>
      <p:sp>
        <p:nvSpPr>
          <p:cNvPr id="4" name="右箭头 3"/>
          <p:cNvSpPr/>
          <p:nvPr/>
        </p:nvSpPr>
        <p:spPr>
          <a:xfrm>
            <a:off x="5075650" y="1428736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80%</a:t>
            </a:r>
            <a:r>
              <a:rPr lang="zh-CN" altLang="en-US" dirty="0"/>
              <a:t>现金</a:t>
            </a:r>
            <a:endParaRPr lang="en-US" altLang="zh-CN" dirty="0"/>
          </a:p>
          <a:p>
            <a:pPr algn="ctr"/>
            <a:r>
              <a:rPr lang="en-US" altLang="zh-CN" dirty="0"/>
              <a:t>20%</a:t>
            </a:r>
            <a:r>
              <a:rPr lang="zh-CN" altLang="en-US" dirty="0"/>
              <a:t>储备</a:t>
            </a:r>
          </a:p>
        </p:txBody>
      </p:sp>
      <p:sp>
        <p:nvSpPr>
          <p:cNvPr id="5" name="右箭头 4"/>
          <p:cNvSpPr/>
          <p:nvPr/>
        </p:nvSpPr>
        <p:spPr>
          <a:xfrm>
            <a:off x="5075650" y="2714620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资金</a:t>
            </a:r>
            <a:r>
              <a:rPr lang="en-US" altLang="zh-CN" dirty="0"/>
              <a:t>=</a:t>
            </a:r>
            <a:r>
              <a:rPr lang="zh-CN" altLang="en-US" dirty="0"/>
              <a:t>维护</a:t>
            </a:r>
            <a:r>
              <a:rPr lang="en-US" altLang="zh-CN" dirty="0"/>
              <a:t>=</a:t>
            </a:r>
            <a:r>
              <a:rPr lang="zh-CN" altLang="en-US" dirty="0"/>
              <a:t>资材</a:t>
            </a:r>
          </a:p>
        </p:txBody>
      </p:sp>
      <p:sp>
        <p:nvSpPr>
          <p:cNvPr id="6" name="棱台 5"/>
          <p:cNvSpPr/>
          <p:nvPr/>
        </p:nvSpPr>
        <p:spPr>
          <a:xfrm>
            <a:off x="2309786" y="1428736"/>
            <a:ext cx="2428892" cy="5000660"/>
          </a:xfrm>
          <a:prstGeom prst="beve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赏金任务</a:t>
            </a:r>
          </a:p>
        </p:txBody>
      </p:sp>
      <p:sp>
        <p:nvSpPr>
          <p:cNvPr id="7" name="右箭头 6"/>
          <p:cNvSpPr/>
          <p:nvPr/>
        </p:nvSpPr>
        <p:spPr>
          <a:xfrm>
            <a:off x="5075650" y="4000504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186875</a:t>
            </a:r>
            <a:r>
              <a:rPr lang="zh-CN" altLang="en-US" dirty="0"/>
              <a:t>点经验</a:t>
            </a:r>
          </a:p>
        </p:txBody>
      </p:sp>
      <p:sp>
        <p:nvSpPr>
          <p:cNvPr id="8" name="右箭头 7"/>
          <p:cNvSpPr/>
          <p:nvPr/>
        </p:nvSpPr>
        <p:spPr>
          <a:xfrm>
            <a:off x="5095868" y="5214950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5</a:t>
            </a:r>
            <a:r>
              <a:rPr lang="zh-CN" altLang="en-US" dirty="0"/>
              <a:t>点帮贡</a:t>
            </a:r>
            <a:r>
              <a:rPr lang="en-US" altLang="zh-CN" dirty="0"/>
              <a:t>/</a:t>
            </a:r>
            <a:r>
              <a:rPr lang="zh-CN" altLang="en-US" dirty="0"/>
              <a:t>票</a:t>
            </a:r>
          </a:p>
        </p:txBody>
      </p:sp>
      <p:sp>
        <p:nvSpPr>
          <p:cNvPr id="9" name="棱台 8"/>
          <p:cNvSpPr/>
          <p:nvPr/>
        </p:nvSpPr>
        <p:spPr>
          <a:xfrm>
            <a:off x="7524760" y="1428736"/>
            <a:ext cx="2428892" cy="5000660"/>
          </a:xfrm>
          <a:prstGeom prst="beve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生活技能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赏金任务与游戏点卡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/>
              <a:t>赏金任务每票</a:t>
            </a:r>
            <a:r>
              <a:rPr lang="en-US" altLang="zh-CN" dirty="0"/>
              <a:t>150000</a:t>
            </a:r>
            <a:r>
              <a:rPr lang="zh-CN" altLang="en-US" dirty="0"/>
              <a:t>银两</a:t>
            </a:r>
            <a:endParaRPr lang="en-US" altLang="zh-CN" dirty="0"/>
          </a:p>
          <a:p>
            <a:r>
              <a:rPr lang="en-US" altLang="zh-CN" dirty="0"/>
              <a:t>80%</a:t>
            </a:r>
            <a:r>
              <a:rPr lang="zh-CN" altLang="en-US" dirty="0"/>
              <a:t>现金</a:t>
            </a:r>
            <a:r>
              <a:rPr lang="en-US" altLang="zh-CN" dirty="0"/>
              <a:t>=120000</a:t>
            </a:r>
            <a:r>
              <a:rPr lang="zh-CN" altLang="en-US" dirty="0"/>
              <a:t>银两，</a:t>
            </a:r>
            <a:r>
              <a:rPr lang="en-US" altLang="zh-CN" dirty="0"/>
              <a:t>20%</a:t>
            </a:r>
            <a:r>
              <a:rPr lang="zh-CN" altLang="en-US" dirty="0"/>
              <a:t>储备金</a:t>
            </a:r>
            <a:r>
              <a:rPr lang="en-US" altLang="zh-CN" dirty="0"/>
              <a:t>=30000</a:t>
            </a:r>
          </a:p>
          <a:p>
            <a:r>
              <a:rPr lang="zh-CN" altLang="en-US" dirty="0"/>
              <a:t>现金</a:t>
            </a:r>
            <a:r>
              <a:rPr lang="en-US" altLang="zh-CN" dirty="0"/>
              <a:t>=</a:t>
            </a:r>
            <a:r>
              <a:rPr lang="zh-CN" altLang="en-US" dirty="0"/>
              <a:t>游戏点卡，储备金</a:t>
            </a:r>
            <a:r>
              <a:rPr lang="en-US" altLang="zh-CN" dirty="0"/>
              <a:t>=</a:t>
            </a:r>
            <a:r>
              <a:rPr lang="zh-CN" altLang="en-US" dirty="0"/>
              <a:t>三界功绩</a:t>
            </a:r>
            <a:endParaRPr lang="en-US" altLang="zh-CN" dirty="0"/>
          </a:p>
          <a:p>
            <a:r>
              <a:rPr lang="zh-CN" altLang="en-US" dirty="0"/>
              <a:t>现金</a:t>
            </a:r>
            <a:r>
              <a:rPr lang="en-US" altLang="zh-CN" dirty="0"/>
              <a:t>=</a:t>
            </a:r>
            <a:r>
              <a:rPr lang="zh-CN" altLang="en-US" dirty="0"/>
              <a:t>游戏点卡</a:t>
            </a:r>
            <a:r>
              <a:rPr lang="en-US" altLang="zh-CN" dirty="0"/>
              <a:t>=120000</a:t>
            </a:r>
            <a:r>
              <a:rPr lang="zh-CN" altLang="en-US" dirty="0"/>
              <a:t>银两</a:t>
            </a:r>
            <a:endParaRPr lang="en-US" altLang="zh-CN" dirty="0"/>
          </a:p>
          <a:p>
            <a:r>
              <a:rPr lang="zh-CN" altLang="en-US" dirty="0"/>
              <a:t>假如，每点点卡</a:t>
            </a:r>
            <a:r>
              <a:rPr lang="en-US" altLang="zh-CN" dirty="0"/>
              <a:t>14000</a:t>
            </a:r>
            <a:r>
              <a:rPr lang="zh-CN" altLang="en-US" dirty="0"/>
              <a:t>银两，每小时</a:t>
            </a:r>
            <a:r>
              <a:rPr lang="en-US" altLang="zh-CN" dirty="0"/>
              <a:t>6</a:t>
            </a:r>
            <a:r>
              <a:rPr lang="zh-CN" altLang="en-US" dirty="0"/>
              <a:t>点点卡，每小时的银两是</a:t>
            </a:r>
            <a:r>
              <a:rPr lang="en-US" altLang="zh-CN" dirty="0"/>
              <a:t>14000*6=84000</a:t>
            </a:r>
            <a:r>
              <a:rPr lang="zh-CN" altLang="en-US" dirty="0"/>
              <a:t>银两，扣除点卡钱，还剩下</a:t>
            </a:r>
            <a:r>
              <a:rPr lang="en-US" altLang="zh-CN" dirty="0"/>
              <a:t>120000-84000</a:t>
            </a:r>
            <a:r>
              <a:rPr lang="zh-CN" altLang="en-US" dirty="0"/>
              <a:t>银两</a:t>
            </a:r>
            <a:r>
              <a:rPr lang="en-US" altLang="zh-CN" dirty="0"/>
              <a:t>=36000</a:t>
            </a:r>
            <a:r>
              <a:rPr lang="zh-CN" altLang="en-US" dirty="0"/>
              <a:t>银两，每个摄妖香是</a:t>
            </a:r>
            <a:r>
              <a:rPr lang="en-US" altLang="zh-CN" dirty="0"/>
              <a:t>1050*30=31500</a:t>
            </a:r>
            <a:r>
              <a:rPr lang="zh-CN" altLang="en-US" dirty="0"/>
              <a:t>银两。（</a:t>
            </a:r>
            <a:r>
              <a:rPr lang="en-US" altLang="zh-CN" dirty="0"/>
              <a:t>36000-31500=4500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zh-CN" altLang="en-US" dirty="0"/>
              <a:t>点人物修炼</a:t>
            </a:r>
            <a:r>
              <a:rPr lang="en-US" altLang="zh-CN" dirty="0"/>
              <a:t>=</a:t>
            </a:r>
            <a:r>
              <a:rPr lang="zh-CN" altLang="en-US" dirty="0"/>
              <a:t>三界功绩</a:t>
            </a:r>
            <a:r>
              <a:rPr lang="en-US" altLang="zh-CN" dirty="0"/>
              <a:t>=</a:t>
            </a:r>
            <a:r>
              <a:rPr lang="zh-CN" altLang="en-US" dirty="0"/>
              <a:t>消耗金钱</a:t>
            </a:r>
            <a:r>
              <a:rPr lang="en-US" altLang="zh-CN" dirty="0"/>
              <a:t>/5000=30000</a:t>
            </a:r>
            <a:r>
              <a:rPr lang="zh-CN" altLang="en-US" dirty="0"/>
              <a:t>银两</a:t>
            </a:r>
            <a:r>
              <a:rPr lang="en-US" altLang="zh-CN" dirty="0"/>
              <a:t>/5000=6</a:t>
            </a:r>
            <a:r>
              <a:rPr lang="zh-CN" altLang="en-US" dirty="0"/>
              <a:t>点三界功绩。</a:t>
            </a:r>
            <a:endParaRPr lang="en-US" altLang="zh-CN" dirty="0"/>
          </a:p>
          <a:p>
            <a:r>
              <a:rPr lang="zh-CN" altLang="en-US" dirty="0"/>
              <a:t>消耗储备</a:t>
            </a:r>
            <a:r>
              <a:rPr lang="en-US" altLang="zh-CN" dirty="0"/>
              <a:t>=30000/10000=3</a:t>
            </a:r>
            <a:r>
              <a:rPr lang="zh-CN" altLang="en-US" dirty="0"/>
              <a:t>点三界功绩；现金</a:t>
            </a:r>
            <a:r>
              <a:rPr lang="en-US" altLang="zh-CN" dirty="0"/>
              <a:t>6</a:t>
            </a:r>
            <a:r>
              <a:rPr lang="zh-CN" altLang="en-US" dirty="0"/>
              <a:t>点，储备金</a:t>
            </a:r>
            <a:r>
              <a:rPr lang="en-US" altLang="zh-CN" dirty="0"/>
              <a:t>3</a:t>
            </a:r>
            <a:r>
              <a:rPr lang="zh-CN" altLang="en-US" dirty="0"/>
              <a:t>点。</a:t>
            </a:r>
            <a:endParaRPr lang="en-US" altLang="zh-CN" dirty="0"/>
          </a:p>
          <a:p>
            <a:r>
              <a:rPr lang="zh-CN" altLang="en-US" dirty="0"/>
              <a:t>每票赏金任务获得</a:t>
            </a:r>
            <a:r>
              <a:rPr lang="en-US" altLang="zh-CN" dirty="0"/>
              <a:t>186875</a:t>
            </a:r>
            <a:r>
              <a:rPr lang="zh-CN" altLang="en-US" dirty="0"/>
              <a:t>点经验，可以用于生活技能等。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赏金任务的好处</a:t>
            </a:r>
            <a:endParaRPr lang="zh-CN" altLang="en-US" dirty="0"/>
          </a:p>
        </p:txBody>
      </p:sp>
      <p:graphicFrame>
        <p:nvGraphicFramePr>
          <p:cNvPr id="7" name="内容占位符 6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发布赏金任务？！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43</a:t>
            </a:r>
            <a:r>
              <a:rPr lang="zh-CN" altLang="en-US" dirty="0"/>
              <a:t>点帮贡</a:t>
            </a:r>
            <a:r>
              <a:rPr lang="en-US" altLang="zh-CN" dirty="0"/>
              <a:t>=150000</a:t>
            </a:r>
            <a:r>
              <a:rPr lang="zh-CN" altLang="en-US" dirty="0"/>
              <a:t>银两？划算？</a:t>
            </a:r>
            <a:r>
              <a:rPr lang="en-US" altLang="zh-CN" dirty="0"/>
              <a:t>!</a:t>
            </a:r>
          </a:p>
          <a:p>
            <a:r>
              <a:rPr lang="en-US" altLang="zh-CN" dirty="0"/>
              <a:t>1</a:t>
            </a:r>
            <a:r>
              <a:rPr lang="zh-CN" altLang="en-US" dirty="0"/>
              <a:t>元</a:t>
            </a:r>
            <a:r>
              <a:rPr lang="en-US" altLang="zh-CN" dirty="0"/>
              <a:t>1</a:t>
            </a:r>
            <a:r>
              <a:rPr lang="zh-CN" altLang="en-US" dirty="0"/>
              <a:t>票</a:t>
            </a:r>
            <a:r>
              <a:rPr lang="en-US" altLang="zh-CN" dirty="0"/>
              <a:t>+</a:t>
            </a:r>
            <a:r>
              <a:rPr lang="zh-CN" altLang="en-US" dirty="0"/>
              <a:t>点卡钱（</a:t>
            </a:r>
            <a:r>
              <a:rPr lang="en-US" altLang="zh-CN" dirty="0"/>
              <a:t>6</a:t>
            </a:r>
            <a:r>
              <a:rPr lang="zh-CN" altLang="en-US" dirty="0"/>
              <a:t>毛</a:t>
            </a:r>
            <a:r>
              <a:rPr lang="en-US" altLang="zh-CN" dirty="0"/>
              <a:t>/</a:t>
            </a:r>
            <a:r>
              <a:rPr lang="zh-CN" altLang="en-US" dirty="0"/>
              <a:t>小时）</a:t>
            </a:r>
            <a:r>
              <a:rPr lang="en-US" altLang="zh-CN" dirty="0"/>
              <a:t>=</a:t>
            </a:r>
            <a:r>
              <a:rPr lang="zh-CN" altLang="en-US" dirty="0"/>
              <a:t>？</a:t>
            </a:r>
            <a:endParaRPr lang="en-US" altLang="zh-CN" dirty="0"/>
          </a:p>
          <a:p>
            <a:r>
              <a:rPr lang="zh-CN" altLang="en-US" dirty="0"/>
              <a:t>金银锦盒</a:t>
            </a:r>
            <a:r>
              <a:rPr lang="en-US" altLang="zh-CN" dirty="0"/>
              <a:t>=5</a:t>
            </a:r>
            <a:r>
              <a:rPr lang="zh-CN" altLang="en-US" dirty="0"/>
              <a:t>点帮贡</a:t>
            </a:r>
            <a:r>
              <a:rPr lang="en-US" altLang="zh-CN" dirty="0"/>
              <a:t>=30000</a:t>
            </a:r>
            <a:r>
              <a:rPr lang="zh-CN" altLang="en-US" dirty="0"/>
              <a:t>银两</a:t>
            </a:r>
            <a:endParaRPr lang="en-US" altLang="zh-CN" dirty="0"/>
          </a:p>
          <a:p>
            <a:r>
              <a:rPr lang="en-US" altLang="zh-CN" dirty="0"/>
              <a:t>43/5=8.6*20000=172000</a:t>
            </a:r>
            <a:r>
              <a:rPr lang="zh-CN" altLang="en-US" dirty="0"/>
              <a:t>银两</a:t>
            </a:r>
            <a:endParaRPr lang="en-US" altLang="zh-CN" dirty="0"/>
          </a:p>
          <a:p>
            <a:r>
              <a:rPr lang="en-US" altLang="zh-CN" dirty="0"/>
              <a:t>14000</a:t>
            </a:r>
            <a:r>
              <a:rPr lang="zh-CN" altLang="en-US" dirty="0"/>
              <a:t>银两</a:t>
            </a:r>
            <a:r>
              <a:rPr lang="en-US" altLang="zh-CN" dirty="0"/>
              <a:t>=1</a:t>
            </a:r>
            <a:r>
              <a:rPr lang="zh-CN" altLang="en-US" dirty="0"/>
              <a:t>点点卡</a:t>
            </a:r>
            <a:r>
              <a:rPr lang="en-US" altLang="zh-CN" dirty="0"/>
              <a:t>=1</a:t>
            </a:r>
            <a:r>
              <a:rPr lang="zh-CN" altLang="en-US" dirty="0"/>
              <a:t>毛钱</a:t>
            </a:r>
            <a:endParaRPr lang="en-US" altLang="zh-CN" dirty="0"/>
          </a:p>
          <a:p>
            <a:r>
              <a:rPr lang="zh-CN" altLang="en-US" dirty="0"/>
              <a:t>每小时</a:t>
            </a:r>
            <a:r>
              <a:rPr lang="en-US" altLang="zh-CN" dirty="0"/>
              <a:t>6</a:t>
            </a:r>
            <a:r>
              <a:rPr lang="zh-CN" altLang="en-US" dirty="0"/>
              <a:t>毛</a:t>
            </a:r>
            <a:r>
              <a:rPr lang="en-US" altLang="zh-CN" dirty="0"/>
              <a:t>=</a:t>
            </a:r>
            <a:r>
              <a:rPr lang="zh-CN" altLang="en-US" dirty="0"/>
              <a:t>每小时</a:t>
            </a:r>
            <a:r>
              <a:rPr lang="en-US" altLang="zh-CN" dirty="0"/>
              <a:t>6</a:t>
            </a:r>
            <a:r>
              <a:rPr lang="zh-CN" altLang="en-US" dirty="0"/>
              <a:t>点点卡</a:t>
            </a:r>
            <a:r>
              <a:rPr lang="en-US" altLang="zh-CN" dirty="0"/>
              <a:t>=84000</a:t>
            </a:r>
            <a:r>
              <a:rPr lang="zh-CN" altLang="en-US" dirty="0"/>
              <a:t>银两</a:t>
            </a:r>
            <a:endParaRPr lang="en-US" altLang="zh-CN" dirty="0"/>
          </a:p>
          <a:p>
            <a:r>
              <a:rPr lang="en-US" altLang="zh-CN" dirty="0"/>
              <a:t>150000-84000=66000</a:t>
            </a:r>
            <a:r>
              <a:rPr lang="zh-CN" altLang="en-US" dirty="0"/>
              <a:t>银两</a:t>
            </a:r>
            <a:endParaRPr lang="en-US" altLang="zh-CN" dirty="0"/>
          </a:p>
          <a:p>
            <a:r>
              <a:rPr lang="en-US" altLang="zh-CN" dirty="0"/>
              <a:t>150000</a:t>
            </a:r>
            <a:r>
              <a:rPr lang="zh-CN" altLang="en-US" dirty="0"/>
              <a:t>银两</a:t>
            </a:r>
            <a:r>
              <a:rPr lang="en-US" altLang="zh-CN" dirty="0"/>
              <a:t>=80%</a:t>
            </a:r>
            <a:r>
              <a:rPr lang="zh-CN" altLang="en-US" dirty="0"/>
              <a:t>现金</a:t>
            </a:r>
            <a:r>
              <a:rPr lang="en-US" altLang="zh-CN" dirty="0"/>
              <a:t>+20%</a:t>
            </a:r>
            <a:r>
              <a:rPr lang="zh-CN" altLang="en-US" dirty="0"/>
              <a:t>储备金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D7C351-26C6-4F41-A0DB-0E6E54D38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赏金任务与三界功绩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0C874A8-D5B2-4055-97D4-0ACB49AFE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学习修炼：消耗现金</a:t>
            </a:r>
            <a:r>
              <a:rPr lang="en-US" altLang="zh-CN" dirty="0"/>
              <a:t>÷5000</a:t>
            </a:r>
            <a:r>
              <a:rPr lang="zh-CN" altLang="en-US" dirty="0"/>
              <a:t>，消耗储备</a:t>
            </a:r>
            <a:r>
              <a:rPr lang="en-US" altLang="zh-CN" dirty="0"/>
              <a:t>÷10000</a:t>
            </a:r>
          </a:p>
          <a:p>
            <a:r>
              <a:rPr lang="zh-CN" altLang="en-US" dirty="0"/>
              <a:t>赏金任务</a:t>
            </a:r>
            <a:r>
              <a:rPr lang="en-US" altLang="zh-CN" dirty="0"/>
              <a:t>150000</a:t>
            </a:r>
            <a:r>
              <a:rPr lang="zh-CN" altLang="en-US" dirty="0"/>
              <a:t>，完成后获得</a:t>
            </a:r>
            <a:r>
              <a:rPr lang="en-US" altLang="zh-CN" dirty="0"/>
              <a:t>120000</a:t>
            </a:r>
            <a:r>
              <a:rPr lang="zh-CN" altLang="en-US" dirty="0"/>
              <a:t>现金、</a:t>
            </a:r>
            <a:r>
              <a:rPr lang="en-US" altLang="zh-CN" dirty="0"/>
              <a:t>30000</a:t>
            </a:r>
            <a:r>
              <a:rPr lang="zh-CN" altLang="en-US" dirty="0"/>
              <a:t>储备</a:t>
            </a:r>
            <a:endParaRPr lang="en-US" altLang="zh-CN" dirty="0"/>
          </a:p>
          <a:p>
            <a:r>
              <a:rPr lang="en-US" altLang="zh-CN" dirty="0"/>
              <a:t>120000÷5000</a:t>
            </a:r>
            <a:r>
              <a:rPr lang="zh-CN" altLang="en-US" dirty="0"/>
              <a:t>＝</a:t>
            </a:r>
            <a:r>
              <a:rPr lang="en-US" altLang="zh-CN" dirty="0"/>
              <a:t>24</a:t>
            </a:r>
            <a:r>
              <a:rPr lang="zh-CN" altLang="en-US" dirty="0"/>
              <a:t>点三界功绩。</a:t>
            </a:r>
            <a:endParaRPr lang="en-US" altLang="zh-CN" dirty="0"/>
          </a:p>
          <a:p>
            <a:r>
              <a:rPr lang="en-US" altLang="zh-CN" dirty="0"/>
              <a:t>30000÷10000</a:t>
            </a:r>
            <a:r>
              <a:rPr lang="zh-CN" altLang="en-US" dirty="0"/>
              <a:t>＝</a:t>
            </a:r>
            <a:r>
              <a:rPr lang="en-US" altLang="zh-CN" dirty="0"/>
              <a:t>3</a:t>
            </a:r>
            <a:r>
              <a:rPr lang="zh-CN" altLang="en-US" dirty="0"/>
              <a:t>点三界功绩。</a:t>
            </a:r>
            <a:endParaRPr lang="en-US" altLang="zh-CN" dirty="0"/>
          </a:p>
          <a:p>
            <a:r>
              <a:rPr lang="zh-CN" altLang="en-US" dirty="0"/>
              <a:t>点卡</a:t>
            </a:r>
            <a:r>
              <a:rPr lang="en-US" altLang="zh-CN" dirty="0"/>
              <a:t>=14000</a:t>
            </a:r>
            <a:r>
              <a:rPr lang="zh-CN" altLang="en-US" dirty="0"/>
              <a:t>银两</a:t>
            </a:r>
            <a:r>
              <a:rPr lang="en-US" altLang="zh-CN" dirty="0"/>
              <a:t>/</a:t>
            </a:r>
            <a:r>
              <a:rPr lang="zh-CN" altLang="en-US" dirty="0"/>
              <a:t>点</a:t>
            </a:r>
            <a:r>
              <a:rPr lang="en-US" altLang="zh-CN" dirty="0"/>
              <a:t>×6</a:t>
            </a:r>
            <a:r>
              <a:rPr lang="zh-CN" altLang="en-US" dirty="0"/>
              <a:t>点</a:t>
            </a:r>
            <a:r>
              <a:rPr lang="en-US" altLang="zh-CN" dirty="0"/>
              <a:t>=84000</a:t>
            </a:r>
            <a:r>
              <a:rPr lang="zh-CN" altLang="en-US" dirty="0"/>
              <a:t>银两</a:t>
            </a:r>
            <a:r>
              <a:rPr lang="en-US" altLang="zh-CN" dirty="0"/>
              <a:t>=6</a:t>
            </a:r>
            <a:r>
              <a:rPr lang="zh-CN" altLang="en-US"/>
              <a:t>点点卡</a:t>
            </a:r>
            <a:endParaRPr lang="en-US" altLang="zh-CN" dirty="0"/>
          </a:p>
          <a:p>
            <a:r>
              <a:rPr lang="en-US" altLang="zh-CN" dirty="0"/>
              <a:t>120000</a:t>
            </a:r>
            <a:r>
              <a:rPr lang="zh-CN" altLang="en-US" dirty="0"/>
              <a:t>银两－</a:t>
            </a:r>
            <a:r>
              <a:rPr lang="en-US" altLang="zh-CN" dirty="0"/>
              <a:t>84000</a:t>
            </a:r>
            <a:r>
              <a:rPr lang="zh-CN" altLang="en-US" dirty="0"/>
              <a:t>银两＝</a:t>
            </a:r>
            <a:r>
              <a:rPr lang="en-US" altLang="zh-CN" dirty="0"/>
              <a:t>36000</a:t>
            </a:r>
            <a:r>
              <a:rPr lang="zh-CN" altLang="en-US" dirty="0"/>
              <a:t>银两</a:t>
            </a:r>
            <a:endParaRPr lang="en-US" altLang="zh-CN" dirty="0"/>
          </a:p>
          <a:p>
            <a:r>
              <a:rPr lang="en-US" altLang="zh-CN" dirty="0"/>
              <a:t>36000</a:t>
            </a:r>
            <a:r>
              <a:rPr lang="zh-CN" altLang="en-US" dirty="0"/>
              <a:t>银两</a:t>
            </a:r>
            <a:r>
              <a:rPr lang="en-US" altLang="zh-CN" dirty="0"/>
              <a:t>÷5000</a:t>
            </a:r>
            <a:r>
              <a:rPr lang="zh-CN" altLang="en-US" dirty="0"/>
              <a:t>＝</a:t>
            </a:r>
            <a:r>
              <a:rPr lang="en-US" altLang="zh-CN" dirty="0"/>
              <a:t>7.2</a:t>
            </a:r>
            <a:r>
              <a:rPr lang="zh-CN" altLang="en-US" dirty="0"/>
              <a:t>点三界功绩</a:t>
            </a:r>
            <a:r>
              <a:rPr lang="en-US" altLang="zh-CN" dirty="0"/>
              <a:t>=7</a:t>
            </a:r>
            <a:r>
              <a:rPr lang="zh-CN" altLang="en-US" dirty="0"/>
              <a:t>点三界功绩</a:t>
            </a:r>
          </a:p>
        </p:txBody>
      </p:sp>
    </p:spTree>
    <p:extLst>
      <p:ext uri="{BB962C8B-B14F-4D97-AF65-F5344CB8AC3E}">
        <p14:creationId xmlns:p14="http://schemas.microsoft.com/office/powerpoint/2010/main" val="3874796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找人跑商的坏处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彼此之间的信任，对方是好人还是坏人？</a:t>
            </a:r>
            <a:endParaRPr lang="en-US" altLang="zh-CN" dirty="0"/>
          </a:p>
          <a:p>
            <a:r>
              <a:rPr lang="zh-CN" altLang="en-US" dirty="0"/>
              <a:t>泄露了个人的账号与密码。</a:t>
            </a:r>
            <a:endParaRPr lang="en-US" altLang="zh-CN" dirty="0"/>
          </a:p>
          <a:p>
            <a:r>
              <a:rPr lang="zh-CN" altLang="en-US" dirty="0"/>
              <a:t>如果对方不是人工跑商，使用了辅助软件，将导致游戏角色封号，自己辛苦练起来的角色白白失去。</a:t>
            </a:r>
            <a:endParaRPr lang="en-US" altLang="zh-CN" dirty="0"/>
          </a:p>
          <a:p>
            <a:r>
              <a:rPr lang="zh-CN" altLang="en-US" dirty="0"/>
              <a:t>如果对方起了贪心，将游戏角色虚拟物品转移，损失装备、宝宝等。</a:t>
            </a:r>
            <a:endParaRPr lang="en-US" altLang="zh-CN" dirty="0"/>
          </a:p>
          <a:p>
            <a:r>
              <a:rPr lang="zh-CN" altLang="en-US" dirty="0"/>
              <a:t>找人跑商，还需要自己支付游戏点卡。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赏金任务的好处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发布人和领取人在同一个帮派，双方的利益给帮派带来了经济发展。</a:t>
            </a:r>
            <a:endParaRPr lang="en-US" altLang="zh-CN" dirty="0"/>
          </a:p>
          <a:p>
            <a:r>
              <a:rPr lang="zh-CN" altLang="en-US" dirty="0"/>
              <a:t>做为赏金任务发布者，你养活了一个帮派成员，甚至多个帮派成员！不仅为帮派增加了资金，自己得到了帮贡，保障了帮派技能的研究、资材的正常刷新等。</a:t>
            </a:r>
            <a:endParaRPr lang="en-US" altLang="zh-CN" dirty="0"/>
          </a:p>
          <a:p>
            <a:r>
              <a:rPr lang="zh-CN" altLang="en-US" dirty="0"/>
              <a:t>做为赏金任务领取者，你不仅为自己保障了游戏点卡，而且还为帮派增加了资金，个人得到了提升、帮派也得到了提升。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赏金任务的意义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如何在“没有装备、没有宝宝、没有银两”的情况下，解决自己的游戏点卡问题？</a:t>
            </a:r>
            <a:endParaRPr lang="en-US" altLang="zh-CN" dirty="0"/>
          </a:p>
          <a:p>
            <a:r>
              <a:rPr lang="zh-CN" altLang="en-US" dirty="0"/>
              <a:t>点卡</a:t>
            </a:r>
            <a:r>
              <a:rPr lang="en-US" altLang="zh-CN" dirty="0"/>
              <a:t>=</a:t>
            </a:r>
            <a:r>
              <a:rPr lang="zh-CN" altLang="en-US" dirty="0"/>
              <a:t>时间</a:t>
            </a:r>
            <a:r>
              <a:rPr lang="en-US" altLang="zh-CN" dirty="0"/>
              <a:t>=</a:t>
            </a:r>
            <a:r>
              <a:rPr lang="zh-CN" altLang="en-US" dirty="0"/>
              <a:t>银两</a:t>
            </a:r>
            <a:r>
              <a:rPr lang="en-US" altLang="zh-CN" dirty="0"/>
              <a:t>=</a:t>
            </a:r>
            <a:r>
              <a:rPr lang="zh-CN" altLang="en-US" dirty="0"/>
              <a:t>生命</a:t>
            </a:r>
            <a:endParaRPr lang="en-US" altLang="zh-CN" dirty="0"/>
          </a:p>
          <a:p>
            <a:r>
              <a:rPr lang="zh-CN" altLang="en-US" dirty="0"/>
              <a:t>活着才有希望！</a:t>
            </a:r>
            <a:endParaRPr lang="en-US" altLang="zh-CN" dirty="0"/>
          </a:p>
          <a:p>
            <a:r>
              <a:rPr lang="zh-CN" altLang="en-US" dirty="0"/>
              <a:t>跑商是为了得到帮贡！</a:t>
            </a:r>
            <a:endParaRPr lang="en-US" altLang="zh-CN" dirty="0"/>
          </a:p>
          <a:p>
            <a:r>
              <a:rPr lang="zh-CN" altLang="en-US" dirty="0"/>
              <a:t>赏金任务（游戏内的雇人跑商）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结语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论赏金任务的重要性，它不仅解决了平民玩家的点卡问题，同时也保障了帮派的正常发展。</a:t>
            </a:r>
            <a:endParaRPr lang="en-US" altLang="zh-CN" dirty="0"/>
          </a:p>
          <a:p>
            <a:r>
              <a:rPr lang="zh-CN" altLang="en-US" dirty="0"/>
              <a:t>做为本文的作者，已经于</a:t>
            </a:r>
            <a:r>
              <a:rPr lang="en-US" altLang="zh-CN" dirty="0"/>
              <a:t>2018</a:t>
            </a:r>
            <a:r>
              <a:rPr lang="zh-CN" altLang="en-US" dirty="0"/>
              <a:t>年创建帮派，对本文内容进行实践，证实本文内容的可行性！</a:t>
            </a:r>
            <a:endParaRPr lang="en-US" altLang="zh-CN" dirty="0"/>
          </a:p>
          <a:p>
            <a:r>
              <a:rPr lang="zh-CN" altLang="en-US" dirty="0"/>
              <a:t>公元</a:t>
            </a:r>
            <a:r>
              <a:rPr lang="en-US" altLang="zh-CN" dirty="0"/>
              <a:t>2019</a:t>
            </a:r>
            <a:r>
              <a:rPr lang="zh-CN" altLang="en-US" dirty="0"/>
              <a:t>年</a:t>
            </a:r>
            <a:r>
              <a:rPr lang="en-US" altLang="zh-CN" dirty="0"/>
              <a:t>04</a:t>
            </a:r>
            <a:r>
              <a:rPr lang="zh-CN" altLang="en-US" dirty="0"/>
              <a:t>月</a:t>
            </a:r>
            <a:r>
              <a:rPr lang="en-US" altLang="zh-CN" dirty="0"/>
              <a:t>11</a:t>
            </a:r>
            <a:r>
              <a:rPr lang="zh-CN" altLang="en-US" dirty="0"/>
              <a:t>日增加内容。</a:t>
            </a:r>
            <a:endParaRPr lang="en-US" altLang="zh-CN" dirty="0"/>
          </a:p>
          <a:p>
            <a:r>
              <a:rPr lang="zh-CN" altLang="en-US" dirty="0"/>
              <a:t>目前作者隶属于</a:t>
            </a:r>
            <a:r>
              <a:rPr lang="en-US" altLang="zh-CN" dirty="0"/>
              <a:t>《</a:t>
            </a:r>
            <a:r>
              <a:rPr lang="zh-CN" altLang="en-US" dirty="0"/>
              <a:t>梦幻西游</a:t>
            </a:r>
            <a:r>
              <a:rPr lang="en-US" altLang="zh-CN" dirty="0"/>
              <a:t>》</a:t>
            </a:r>
            <a:r>
              <a:rPr lang="zh-CN" altLang="en-US" dirty="0"/>
              <a:t>电脑版</a:t>
            </a:r>
            <a:r>
              <a:rPr lang="en-US" altLang="zh-CN" dirty="0"/>
              <a:t>-</a:t>
            </a:r>
            <a:r>
              <a:rPr lang="zh-CN" altLang="en-US" dirty="0"/>
              <a:t>河南</a:t>
            </a:r>
            <a:r>
              <a:rPr lang="en-US" altLang="zh-CN" dirty="0"/>
              <a:t>3</a:t>
            </a:r>
            <a:r>
              <a:rPr lang="zh-CN" altLang="en-US" dirty="0"/>
              <a:t>区</a:t>
            </a:r>
            <a:r>
              <a:rPr lang="en-US" altLang="zh-CN" dirty="0"/>
              <a:t>-</a:t>
            </a:r>
            <a:r>
              <a:rPr lang="zh-CN" altLang="en-US" dirty="0"/>
              <a:t>南阳府，第</a:t>
            </a:r>
            <a:r>
              <a:rPr lang="en-US" altLang="zh-CN" dirty="0"/>
              <a:t>1698</a:t>
            </a:r>
            <a:r>
              <a:rPr lang="zh-CN" altLang="en-US" dirty="0"/>
              <a:t>号帮派，角色分别为 巡逻队队长、巡逻图鉴师、长安城。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第一章：赏金任务的利益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赏金任务可以获得经验（</a:t>
            </a:r>
            <a:r>
              <a:rPr lang="en-US" altLang="zh-CN" dirty="0"/>
              <a:t>18</a:t>
            </a:r>
            <a:r>
              <a:rPr lang="zh-CN" altLang="en-US" dirty="0"/>
              <a:t>万）</a:t>
            </a:r>
            <a:endParaRPr lang="en-US" altLang="zh-CN" dirty="0"/>
          </a:p>
          <a:p>
            <a:r>
              <a:rPr lang="zh-CN" altLang="en-US" dirty="0"/>
              <a:t>赏金任务可以获得现金（</a:t>
            </a:r>
            <a:r>
              <a:rPr lang="en-US" altLang="zh-CN" dirty="0"/>
              <a:t>80%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zh-CN" altLang="en-US" dirty="0"/>
              <a:t>赏金任务可以获得储备（</a:t>
            </a:r>
            <a:r>
              <a:rPr lang="en-US" altLang="zh-CN" dirty="0"/>
              <a:t>20%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zh-CN" altLang="en-US" dirty="0"/>
              <a:t>赏金任务可以获得帮贡（</a:t>
            </a:r>
            <a:r>
              <a:rPr lang="en-US" altLang="zh-CN" dirty="0"/>
              <a:t>5</a:t>
            </a:r>
            <a:r>
              <a:rPr lang="zh-CN" altLang="en-US" dirty="0"/>
              <a:t>点）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0E968D-1EA9-8265-D585-CD40FEE4F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历史记录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CC62B4-4F8B-1C53-025A-68C5C1EE0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2017</a:t>
            </a:r>
            <a:r>
              <a:rPr lang="zh-CN" altLang="en-US" dirty="0"/>
              <a:t>年论述赏金任务计划。</a:t>
            </a:r>
            <a:endParaRPr lang="en-US" altLang="zh-CN" dirty="0"/>
          </a:p>
          <a:p>
            <a:r>
              <a:rPr lang="en-US" altLang="zh-CN" dirty="0"/>
              <a:t>2018</a:t>
            </a:r>
            <a:r>
              <a:rPr lang="zh-CN" altLang="en-US" dirty="0"/>
              <a:t>年创建帮派实践理论。</a:t>
            </a:r>
            <a:endParaRPr lang="en-US" altLang="zh-CN" dirty="0"/>
          </a:p>
          <a:p>
            <a:r>
              <a:rPr lang="en-US" altLang="zh-CN" dirty="0"/>
              <a:t>2023</a:t>
            </a:r>
            <a:r>
              <a:rPr lang="zh-CN" altLang="en-US" dirty="0"/>
              <a:t>年重申赏金任务计划。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636712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DF9D9A-54F0-09B3-F0E2-1E2E9F853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备注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ADE431-9A72-BCF7-9BD4-2374A578A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计划名称：</a:t>
            </a:r>
            <a:r>
              <a:rPr lang="en-US" altLang="zh-CN" dirty="0"/>
              <a:t>2017</a:t>
            </a:r>
            <a:r>
              <a:rPr lang="zh-CN" altLang="en-US" dirty="0"/>
              <a:t>赏金任务计划</a:t>
            </a:r>
            <a:endParaRPr lang="en-US" altLang="zh-CN" dirty="0"/>
          </a:p>
          <a:p>
            <a:r>
              <a:rPr lang="zh-CN" altLang="en-US" dirty="0"/>
              <a:t>行动代号：三角恋</a:t>
            </a:r>
            <a:endParaRPr lang="en-US" altLang="zh-CN" dirty="0"/>
          </a:p>
          <a:p>
            <a:r>
              <a:rPr lang="zh-CN" altLang="en-US" dirty="0"/>
              <a:t>行动参与：富人、穷人、帮主</a:t>
            </a:r>
            <a:endParaRPr lang="en-US" altLang="zh-CN" dirty="0"/>
          </a:p>
          <a:p>
            <a:r>
              <a:rPr lang="zh-CN" altLang="en-US" dirty="0"/>
              <a:t>计划概要：富人出钱、穷人出力、帮主管理</a:t>
            </a:r>
            <a:endParaRPr lang="en-US" altLang="zh-CN" dirty="0"/>
          </a:p>
          <a:p>
            <a:r>
              <a:rPr lang="zh-CN" altLang="en-US" dirty="0"/>
              <a:t>计划目的：让富人有帮贡，让穷人有钱，让帮派正常发展。</a:t>
            </a:r>
            <a:endParaRPr lang="en-US" altLang="zh-CN" dirty="0"/>
          </a:p>
          <a:p>
            <a:r>
              <a:rPr lang="zh-CN" altLang="en-US" dirty="0"/>
              <a:t>计划的实施：第</a:t>
            </a:r>
            <a:r>
              <a:rPr lang="en-US" altLang="zh-CN" dirty="0"/>
              <a:t>1698</a:t>
            </a:r>
            <a:r>
              <a:rPr lang="zh-CN" altLang="en-US" dirty="0"/>
              <a:t>号李永生帮派、第</a:t>
            </a:r>
            <a:r>
              <a:rPr lang="en-US" altLang="zh-CN" dirty="0"/>
              <a:t>1373</a:t>
            </a:r>
            <a:r>
              <a:rPr lang="zh-CN" altLang="en-US" dirty="0"/>
              <a:t>号沁诚之恋帮派。</a:t>
            </a:r>
          </a:p>
        </p:txBody>
      </p:sp>
    </p:spTree>
    <p:extLst>
      <p:ext uri="{BB962C8B-B14F-4D97-AF65-F5344CB8AC3E}">
        <p14:creationId xmlns:p14="http://schemas.microsoft.com/office/powerpoint/2010/main" val="1041757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61966F-FC5D-694C-87E6-178D5647C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三角关系图</a:t>
            </a:r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FDCB9CC0-98CA-8C60-F997-91A66869C5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6029878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79222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D1EBE3-6F86-96D0-74AF-8E8AB0227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关系描述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A6A42E-69AA-5123-FF7E-5EA2BA4ED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帮派创建了一个环境，并且制定原则管理与维护。</a:t>
            </a:r>
            <a:endParaRPr lang="en-US" altLang="zh-CN" dirty="0"/>
          </a:p>
          <a:p>
            <a:r>
              <a:rPr lang="zh-CN" altLang="en-US" dirty="0"/>
              <a:t>富人加入了这个环境，主要通过银两获得帮贡。</a:t>
            </a:r>
            <a:endParaRPr lang="en-US" altLang="zh-CN" dirty="0"/>
          </a:p>
          <a:p>
            <a:r>
              <a:rPr lang="zh-CN" altLang="en-US" dirty="0"/>
              <a:t>穷人加入了这个环境，主要通过付出获得了银两。</a:t>
            </a:r>
            <a:endParaRPr lang="en-US" altLang="zh-CN" dirty="0"/>
          </a:p>
          <a:p>
            <a:r>
              <a:rPr lang="zh-CN" altLang="en-US" dirty="0"/>
              <a:t>富人和穷人的共同目标：学习生活技能、提升人物修炼。</a:t>
            </a:r>
            <a:endParaRPr lang="en-US" altLang="zh-CN" dirty="0"/>
          </a:p>
          <a:p>
            <a:r>
              <a:rPr lang="zh-CN" altLang="en-US" dirty="0"/>
              <a:t>富人为穷人提供了银两，可以购买点卡，得到生存保障。</a:t>
            </a:r>
            <a:endParaRPr lang="en-US" altLang="zh-CN" dirty="0"/>
          </a:p>
          <a:p>
            <a:r>
              <a:rPr lang="zh-CN" altLang="en-US" dirty="0"/>
              <a:t>穷人为富人提供了时间，完成赏金任务，富人得到帮贡。</a:t>
            </a:r>
            <a:endParaRPr lang="en-US" altLang="zh-CN" dirty="0"/>
          </a:p>
          <a:p>
            <a:r>
              <a:rPr lang="zh-CN" altLang="en-US" dirty="0"/>
              <a:t>帮派在富人与穷人之间，起了中间监督及提醒的义务。</a:t>
            </a:r>
          </a:p>
        </p:txBody>
      </p:sp>
    </p:spTree>
    <p:extLst>
      <p:ext uri="{BB962C8B-B14F-4D97-AF65-F5344CB8AC3E}">
        <p14:creationId xmlns:p14="http://schemas.microsoft.com/office/powerpoint/2010/main" val="3522804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154302-A829-41CF-9C92-9B24F6BCB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赏金任务</a:t>
            </a:r>
            <a:r>
              <a:rPr lang="en-US" altLang="zh-CN" dirty="0"/>
              <a:t>15</a:t>
            </a:r>
            <a:r>
              <a:rPr lang="zh-CN" altLang="en-US" dirty="0"/>
              <a:t>万</a:t>
            </a:r>
            <a:r>
              <a:rPr lang="en-US" altLang="zh-CN" dirty="0"/>
              <a:t>/</a:t>
            </a:r>
            <a:r>
              <a:rPr lang="zh-CN" altLang="en-US" dirty="0"/>
              <a:t>票</a:t>
            </a:r>
          </a:p>
        </p:txBody>
      </p:sp>
      <p:graphicFrame>
        <p:nvGraphicFramePr>
          <p:cNvPr id="6" name="内容占位符 5">
            <a:extLst>
              <a:ext uri="{FF2B5EF4-FFF2-40B4-BE49-F238E27FC236}">
                <a16:creationId xmlns:a16="http://schemas.microsoft.com/office/drawing/2014/main" id="{0F73827A-08E1-4652-B055-9C489E33DE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3037716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5528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第二章：赏金任务与生活技能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赏金任务获得的经验可以学习生活技能</a:t>
            </a:r>
            <a:endParaRPr lang="en-US" altLang="zh-CN" dirty="0"/>
          </a:p>
          <a:p>
            <a:r>
              <a:rPr lang="zh-CN" altLang="en-US" dirty="0"/>
              <a:t>赏金任务获得的储备可以学习生活技能</a:t>
            </a:r>
            <a:endParaRPr lang="en-US" altLang="zh-CN" dirty="0"/>
          </a:p>
          <a:p>
            <a:r>
              <a:rPr lang="zh-CN" altLang="en-US" dirty="0"/>
              <a:t>赏金任务获得的帮贡可以学习生活技能</a:t>
            </a:r>
            <a:endParaRPr lang="en-US" altLang="zh-CN" dirty="0"/>
          </a:p>
          <a:p>
            <a:r>
              <a:rPr lang="zh-CN" altLang="en-US" dirty="0"/>
              <a:t>生活技能的学习需要帮贡、银两、储备</a:t>
            </a:r>
            <a:endParaRPr lang="en-US" altLang="zh-CN" dirty="0"/>
          </a:p>
          <a:p>
            <a:r>
              <a:rPr lang="zh-CN" altLang="en-US" dirty="0"/>
              <a:t>赏金任务可以增加帮派的资金（即资材）</a:t>
            </a:r>
            <a:endParaRPr lang="en-US" altLang="zh-CN" dirty="0"/>
          </a:p>
          <a:p>
            <a:r>
              <a:rPr lang="zh-CN" altLang="en-US" dirty="0"/>
              <a:t>生活技能的学习需要帮派资材为基础</a:t>
            </a:r>
            <a:endParaRPr lang="en-US" altLang="zh-CN" dirty="0"/>
          </a:p>
          <a:p>
            <a:r>
              <a:rPr lang="zh-CN" altLang="en-US" dirty="0"/>
              <a:t>帮派资金正常、资材正常、技能研究正常</a:t>
            </a:r>
            <a:endParaRPr lang="en-US" altLang="zh-C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第三章：赏金任务与中药医理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赏金任务可以获得帮贡</a:t>
            </a:r>
            <a:r>
              <a:rPr lang="en-US" altLang="zh-CN" dirty="0"/>
              <a:t>5</a:t>
            </a:r>
            <a:r>
              <a:rPr lang="zh-CN" altLang="en-US" dirty="0"/>
              <a:t>点，增加帮派资金</a:t>
            </a:r>
            <a:endParaRPr lang="en-US" altLang="zh-CN" dirty="0"/>
          </a:p>
          <a:p>
            <a:r>
              <a:rPr lang="zh-CN" altLang="en-US" dirty="0"/>
              <a:t>赏金任务可以获得现金（</a:t>
            </a:r>
            <a:r>
              <a:rPr lang="en-US" altLang="zh-CN" dirty="0"/>
              <a:t>80%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zh-CN" altLang="en-US" dirty="0"/>
              <a:t>帮派书院购买二级药每个</a:t>
            </a:r>
            <a:r>
              <a:rPr lang="en-US" altLang="zh-CN" dirty="0"/>
              <a:t>500</a:t>
            </a:r>
            <a:r>
              <a:rPr lang="zh-CN" altLang="en-US" dirty="0"/>
              <a:t>两</a:t>
            </a:r>
            <a:endParaRPr lang="en-US" altLang="zh-CN" dirty="0"/>
          </a:p>
          <a:p>
            <a:r>
              <a:rPr lang="zh-CN" altLang="en-US" dirty="0"/>
              <a:t>帮派书院购买二级药每个扣除</a:t>
            </a:r>
            <a:r>
              <a:rPr lang="en-US" altLang="zh-CN" dirty="0"/>
              <a:t>1</a:t>
            </a:r>
            <a:r>
              <a:rPr lang="zh-CN" altLang="en-US" dirty="0"/>
              <a:t>点帮贡</a:t>
            </a:r>
            <a:endParaRPr lang="en-US" altLang="zh-CN" dirty="0"/>
          </a:p>
          <a:p>
            <a:r>
              <a:rPr lang="en-US" altLang="zh-CN" dirty="0"/>
              <a:t>4</a:t>
            </a:r>
            <a:r>
              <a:rPr lang="zh-CN" altLang="en-US" dirty="0"/>
              <a:t>个二级药，使用中药医理可以做成三级药</a:t>
            </a:r>
            <a:endParaRPr lang="en-US" altLang="zh-CN" dirty="0"/>
          </a:p>
          <a:p>
            <a:r>
              <a:rPr lang="zh-CN" altLang="en-US" dirty="0"/>
              <a:t>三级药可以用于师门任务</a:t>
            </a:r>
            <a:endParaRPr lang="en-US" altLang="zh-CN" dirty="0"/>
          </a:p>
          <a:p>
            <a:r>
              <a:rPr lang="zh-CN" altLang="en-US" dirty="0"/>
              <a:t>多出来的三级药可以在商会总管出售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第四章：赏金任务与宝宝修炼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赏金任务每票最低</a:t>
            </a:r>
            <a:r>
              <a:rPr lang="en-US" altLang="zh-CN" dirty="0"/>
              <a:t>80000</a:t>
            </a:r>
            <a:r>
              <a:rPr lang="zh-CN" altLang="en-US" dirty="0"/>
              <a:t>银两</a:t>
            </a:r>
            <a:endParaRPr lang="en-US" altLang="zh-CN" dirty="0"/>
          </a:p>
          <a:p>
            <a:r>
              <a:rPr lang="zh-CN" altLang="en-US" dirty="0"/>
              <a:t>赏金任务每票最高</a:t>
            </a:r>
            <a:r>
              <a:rPr lang="en-US" altLang="zh-CN" dirty="0"/>
              <a:t>2000000</a:t>
            </a:r>
            <a:r>
              <a:rPr lang="zh-CN" altLang="en-US" dirty="0"/>
              <a:t>银两</a:t>
            </a:r>
            <a:endParaRPr lang="en-US" altLang="zh-CN" dirty="0"/>
          </a:p>
          <a:p>
            <a:r>
              <a:rPr lang="zh-CN" altLang="en-US" dirty="0"/>
              <a:t>每票赏金任务可以获得</a:t>
            </a:r>
            <a:r>
              <a:rPr lang="en-US" altLang="zh-CN" dirty="0"/>
              <a:t>80%</a:t>
            </a:r>
            <a:r>
              <a:rPr lang="zh-CN" altLang="en-US" dirty="0"/>
              <a:t>的现金</a:t>
            </a:r>
            <a:endParaRPr lang="en-US" altLang="zh-CN" dirty="0"/>
          </a:p>
          <a:p>
            <a:r>
              <a:rPr lang="zh-CN" altLang="en-US" dirty="0"/>
              <a:t>假如每票赏金任务获得</a:t>
            </a:r>
            <a:r>
              <a:rPr lang="en-US" altLang="zh-CN" dirty="0"/>
              <a:t>80000</a:t>
            </a:r>
            <a:r>
              <a:rPr lang="zh-CN" altLang="en-US" dirty="0"/>
              <a:t>现金</a:t>
            </a:r>
            <a:endParaRPr lang="en-US" altLang="zh-CN" dirty="0"/>
          </a:p>
          <a:p>
            <a:r>
              <a:rPr lang="zh-CN" altLang="en-US" dirty="0"/>
              <a:t>每天完成</a:t>
            </a:r>
            <a:r>
              <a:rPr lang="en-US" altLang="zh-CN" dirty="0"/>
              <a:t>15</a:t>
            </a:r>
            <a:r>
              <a:rPr lang="zh-CN" altLang="en-US" dirty="0"/>
              <a:t>票赏金任务可以获得</a:t>
            </a:r>
            <a:r>
              <a:rPr lang="en-US" altLang="zh-CN" dirty="0"/>
              <a:t>120</a:t>
            </a:r>
            <a:r>
              <a:rPr lang="zh-CN" altLang="en-US" dirty="0"/>
              <a:t>万银两</a:t>
            </a:r>
            <a:endParaRPr lang="en-US" altLang="zh-CN" dirty="0"/>
          </a:p>
          <a:p>
            <a:r>
              <a:rPr lang="zh-CN" altLang="en-US" dirty="0"/>
              <a:t>每个修炼果假如是</a:t>
            </a:r>
            <a:r>
              <a:rPr lang="en-US" altLang="zh-CN" dirty="0"/>
              <a:t>100</a:t>
            </a:r>
            <a:r>
              <a:rPr lang="zh-CN" altLang="en-US" dirty="0"/>
              <a:t>万银两</a:t>
            </a:r>
            <a:endParaRPr lang="en-US" altLang="zh-CN" dirty="0"/>
          </a:p>
          <a:p>
            <a:r>
              <a:rPr lang="zh-CN" altLang="en-US" dirty="0"/>
              <a:t>每天赏金任务银两可以买一个修炼果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第五章：赏金任务获得分配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储备</a:t>
            </a:r>
            <a:r>
              <a:rPr lang="en-US" altLang="zh-CN" dirty="0"/>
              <a:t>——</a:t>
            </a:r>
            <a:r>
              <a:rPr lang="zh-CN" altLang="en-US" dirty="0"/>
              <a:t>用于学习生活技能</a:t>
            </a:r>
            <a:endParaRPr lang="en-US" altLang="zh-CN" dirty="0"/>
          </a:p>
          <a:p>
            <a:r>
              <a:rPr lang="zh-CN" altLang="en-US" dirty="0"/>
              <a:t>现金</a:t>
            </a:r>
            <a:r>
              <a:rPr lang="en-US" altLang="zh-CN" dirty="0"/>
              <a:t>——</a:t>
            </a:r>
            <a:r>
              <a:rPr lang="zh-CN" altLang="en-US" dirty="0"/>
              <a:t>用于购买修炼果、宝石、高级内丹</a:t>
            </a:r>
            <a:endParaRPr lang="en-US" altLang="zh-CN" dirty="0"/>
          </a:p>
          <a:p>
            <a:r>
              <a:rPr lang="zh-CN" altLang="en-US" dirty="0"/>
              <a:t>经验</a:t>
            </a:r>
            <a:r>
              <a:rPr lang="en-US" altLang="zh-CN" dirty="0"/>
              <a:t>——</a:t>
            </a:r>
            <a:r>
              <a:rPr lang="zh-CN" altLang="en-US" dirty="0"/>
              <a:t>用于学习生活技能、修炼法宝</a:t>
            </a:r>
            <a:endParaRPr lang="en-US" altLang="zh-CN" dirty="0"/>
          </a:p>
          <a:p>
            <a:r>
              <a:rPr lang="zh-CN" altLang="en-US" dirty="0"/>
              <a:t>帮贡</a:t>
            </a:r>
            <a:r>
              <a:rPr lang="en-US" altLang="zh-CN" dirty="0"/>
              <a:t>——</a:t>
            </a:r>
            <a:r>
              <a:rPr lang="zh-CN" altLang="en-US" dirty="0"/>
              <a:t>购买帮派二级药、兑换银两</a:t>
            </a:r>
            <a:endParaRPr lang="en-US" altLang="zh-CN" dirty="0"/>
          </a:p>
          <a:p>
            <a:r>
              <a:rPr lang="zh-CN" altLang="en-US" dirty="0"/>
              <a:t>法宝</a:t>
            </a:r>
            <a:r>
              <a:rPr lang="en-US" altLang="zh-CN" dirty="0"/>
              <a:t>——</a:t>
            </a:r>
            <a:r>
              <a:rPr lang="zh-CN" altLang="en-US" dirty="0"/>
              <a:t>使用经验提升法宝</a:t>
            </a:r>
            <a:endParaRPr lang="en-US" altLang="zh-C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赏金任务与人物修炼</a:t>
            </a:r>
            <a:endParaRPr lang="zh-CN" altLang="en-US" dirty="0"/>
          </a:p>
        </p:txBody>
      </p:sp>
      <p:sp>
        <p:nvSpPr>
          <p:cNvPr id="5" name="右箭头 4"/>
          <p:cNvSpPr/>
          <p:nvPr/>
        </p:nvSpPr>
        <p:spPr>
          <a:xfrm>
            <a:off x="5075650" y="1357298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获得银两</a:t>
            </a:r>
          </a:p>
        </p:txBody>
      </p:sp>
      <p:sp>
        <p:nvSpPr>
          <p:cNvPr id="7" name="右箭头 6"/>
          <p:cNvSpPr/>
          <p:nvPr/>
        </p:nvSpPr>
        <p:spPr>
          <a:xfrm>
            <a:off x="5075650" y="2643182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帮派资材</a:t>
            </a:r>
          </a:p>
        </p:txBody>
      </p:sp>
      <p:sp>
        <p:nvSpPr>
          <p:cNvPr id="8" name="棱台 7"/>
          <p:cNvSpPr/>
          <p:nvPr/>
        </p:nvSpPr>
        <p:spPr>
          <a:xfrm>
            <a:off x="2309786" y="1428736"/>
            <a:ext cx="2428892" cy="5000660"/>
          </a:xfrm>
          <a:prstGeom prst="beve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赏金任务</a:t>
            </a:r>
          </a:p>
        </p:txBody>
      </p:sp>
      <p:sp>
        <p:nvSpPr>
          <p:cNvPr id="9" name="棱台 8"/>
          <p:cNvSpPr/>
          <p:nvPr/>
        </p:nvSpPr>
        <p:spPr>
          <a:xfrm>
            <a:off x="7739074" y="1500174"/>
            <a:ext cx="2286016" cy="2000264"/>
          </a:xfrm>
          <a:prstGeom prst="beve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人物修炼</a:t>
            </a:r>
          </a:p>
        </p:txBody>
      </p:sp>
      <p:sp>
        <p:nvSpPr>
          <p:cNvPr id="14" name="右箭头 13"/>
          <p:cNvSpPr/>
          <p:nvPr/>
        </p:nvSpPr>
        <p:spPr>
          <a:xfrm>
            <a:off x="5075650" y="3929066"/>
            <a:ext cx="2163358" cy="107157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人物经验</a:t>
            </a:r>
          </a:p>
        </p:txBody>
      </p:sp>
      <p:sp>
        <p:nvSpPr>
          <p:cNvPr id="15" name="右箭头 14"/>
          <p:cNvSpPr/>
          <p:nvPr/>
        </p:nvSpPr>
        <p:spPr>
          <a:xfrm>
            <a:off x="5095868" y="5143512"/>
            <a:ext cx="2163358" cy="107157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帮派贡献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赏金任务与师门技能</a:t>
            </a:r>
            <a:endParaRPr lang="zh-CN" altLang="en-US" dirty="0"/>
          </a:p>
        </p:txBody>
      </p:sp>
      <p:sp>
        <p:nvSpPr>
          <p:cNvPr id="4" name="右箭头 3"/>
          <p:cNvSpPr/>
          <p:nvPr/>
        </p:nvSpPr>
        <p:spPr>
          <a:xfrm>
            <a:off x="5075650" y="1357298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获得银两</a:t>
            </a:r>
          </a:p>
        </p:txBody>
      </p:sp>
      <p:sp>
        <p:nvSpPr>
          <p:cNvPr id="5" name="右箭头 4"/>
          <p:cNvSpPr/>
          <p:nvPr/>
        </p:nvSpPr>
        <p:spPr>
          <a:xfrm>
            <a:off x="5075650" y="2643182"/>
            <a:ext cx="2163358" cy="107157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人物经验</a:t>
            </a:r>
          </a:p>
        </p:txBody>
      </p:sp>
      <p:sp>
        <p:nvSpPr>
          <p:cNvPr id="6" name="棱台 5"/>
          <p:cNvSpPr/>
          <p:nvPr/>
        </p:nvSpPr>
        <p:spPr>
          <a:xfrm>
            <a:off x="2309786" y="1428736"/>
            <a:ext cx="2428892" cy="5000660"/>
          </a:xfrm>
          <a:prstGeom prst="beve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赏金任务</a:t>
            </a:r>
          </a:p>
        </p:txBody>
      </p:sp>
      <p:sp>
        <p:nvSpPr>
          <p:cNvPr id="7" name="棱台 6"/>
          <p:cNvSpPr/>
          <p:nvPr/>
        </p:nvSpPr>
        <p:spPr>
          <a:xfrm>
            <a:off x="7739074" y="1500174"/>
            <a:ext cx="2286016" cy="2000264"/>
          </a:xfrm>
          <a:prstGeom prst="beve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师门技能</a:t>
            </a:r>
          </a:p>
        </p:txBody>
      </p:sp>
      <p:sp>
        <p:nvSpPr>
          <p:cNvPr id="8" name="右箭头 7"/>
          <p:cNvSpPr/>
          <p:nvPr/>
        </p:nvSpPr>
        <p:spPr>
          <a:xfrm>
            <a:off x="5075650" y="3929066"/>
            <a:ext cx="2163358" cy="107157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帮派资材</a:t>
            </a:r>
          </a:p>
        </p:txBody>
      </p:sp>
      <p:sp>
        <p:nvSpPr>
          <p:cNvPr id="9" name="右箭头 8"/>
          <p:cNvSpPr/>
          <p:nvPr/>
        </p:nvSpPr>
        <p:spPr>
          <a:xfrm>
            <a:off x="5095868" y="5143512"/>
            <a:ext cx="2163358" cy="107157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帮派贡献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151</TotalTime>
  <Words>1221</Words>
  <Application>Microsoft Office PowerPoint</Application>
  <PresentationFormat>宽屏</PresentationFormat>
  <Paragraphs>142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8" baseType="lpstr">
      <vt:lpstr>Arial</vt:lpstr>
      <vt:lpstr>Footlight MT Light</vt:lpstr>
      <vt:lpstr>Goudy Old Style</vt:lpstr>
      <vt:lpstr>Wingdings 2</vt:lpstr>
      <vt:lpstr>凤舞九天</vt:lpstr>
      <vt:lpstr>建邺城巡逻队</vt:lpstr>
      <vt:lpstr>第一章：赏金任务的利益</vt:lpstr>
      <vt:lpstr>赏金任务15万/票</vt:lpstr>
      <vt:lpstr>第二章：赏金任务与生活技能</vt:lpstr>
      <vt:lpstr>第三章：赏金任务与中药医理</vt:lpstr>
      <vt:lpstr>第四章：赏金任务与宝宝修炼</vt:lpstr>
      <vt:lpstr>第五章：赏金任务获得分配</vt:lpstr>
      <vt:lpstr>赏金任务与人物修炼</vt:lpstr>
      <vt:lpstr>赏金任务与师门技能</vt:lpstr>
      <vt:lpstr>赏金任务与生活技能</vt:lpstr>
      <vt:lpstr>赏金任务获得的数值</vt:lpstr>
      <vt:lpstr>赏金任务与游戏点卡</vt:lpstr>
      <vt:lpstr>赏金任务的好处</vt:lpstr>
      <vt:lpstr>发布赏金任务？！</vt:lpstr>
      <vt:lpstr>赏金任务与三界功绩</vt:lpstr>
      <vt:lpstr>找人跑商的坏处</vt:lpstr>
      <vt:lpstr>赏金任务的好处</vt:lpstr>
      <vt:lpstr>赏金任务的意义</vt:lpstr>
      <vt:lpstr>结语</vt:lpstr>
      <vt:lpstr>历史记录</vt:lpstr>
      <vt:lpstr>备注</vt:lpstr>
      <vt:lpstr>三角关系图</vt:lpstr>
      <vt:lpstr>关系描述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AutoBVT</dc:creator>
  <cp:lastModifiedBy>李 永生</cp:lastModifiedBy>
  <cp:revision>20</cp:revision>
  <dcterms:created xsi:type="dcterms:W3CDTF">2017-06-30T06:40:09Z</dcterms:created>
  <dcterms:modified xsi:type="dcterms:W3CDTF">2023-04-24T03:48:11Z</dcterms:modified>
</cp:coreProperties>
</file>